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3" d="100"/>
          <a:sy n="73" d="100"/>
        </p:scale>
        <p:origin x="22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0F1C56E2-2083-4446-A86F-CC210CD9002F}" type="datetimeFigureOut">
              <a:rPr lang="zh-CN" altLang="en-US" smtClean="0"/>
              <a:t>2019/11/22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A2F9B1-FE5F-41AC-B5FE-D40B2AA5A3B4}"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187154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C56E2-2083-4446-A86F-CC210CD9002F}" type="datetimeFigureOut">
              <a:rPr lang="zh-CN" altLang="en-US" smtClean="0"/>
              <a:t>2019/11/22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DA2F9B1-FE5F-41AC-B5FE-D40B2AA5A3B4}" type="slidenum">
              <a:rPr lang="zh-CN" altLang="en-US" smtClean="0"/>
              <a:t>‹#›</a:t>
            </a:fld>
            <a:endParaRPr lang="zh-CN" altLang="en-US"/>
          </a:p>
        </p:txBody>
      </p:sp>
    </p:spTree>
    <p:extLst>
      <p:ext uri="{BB962C8B-B14F-4D97-AF65-F5344CB8AC3E}">
        <p14:creationId xmlns:p14="http://schemas.microsoft.com/office/powerpoint/2010/main" val="20919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0F1C56E2-2083-4446-A86F-CC210CD9002F}" type="datetimeFigureOut">
              <a:rPr lang="zh-CN" altLang="en-US" smtClean="0"/>
              <a:t>2019/11/22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A2F9B1-FE5F-41AC-B5FE-D40B2AA5A3B4}" type="slidenum">
              <a:rPr lang="zh-CN" altLang="en-US" smtClean="0"/>
              <a:t>‹#›</a:t>
            </a:fld>
            <a:endParaRPr lang="zh-CN" altLang="en-US"/>
          </a:p>
        </p:txBody>
      </p:sp>
    </p:spTree>
    <p:extLst>
      <p:ext uri="{BB962C8B-B14F-4D97-AF65-F5344CB8AC3E}">
        <p14:creationId xmlns:p14="http://schemas.microsoft.com/office/powerpoint/2010/main" val="168959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0F1C56E2-2083-4446-A86F-CC210CD9002F}" type="datetimeFigureOut">
              <a:rPr lang="zh-CN" altLang="en-US" smtClean="0"/>
              <a:t>2019/11/22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A2F9B1-FE5F-41AC-B5FE-D40B2AA5A3B4}" type="slidenum">
              <a:rPr lang="zh-CN" altLang="en-US" smtClean="0"/>
              <a:t>‹#›</a:t>
            </a:fld>
            <a:endParaRPr lang="zh-CN" altLang="en-US"/>
          </a:p>
        </p:txBody>
      </p:sp>
    </p:spTree>
    <p:extLst>
      <p:ext uri="{BB962C8B-B14F-4D97-AF65-F5344CB8AC3E}">
        <p14:creationId xmlns:p14="http://schemas.microsoft.com/office/powerpoint/2010/main" val="160347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F1C56E2-2083-4446-A86F-CC210CD9002F}" type="datetimeFigureOut">
              <a:rPr lang="zh-CN" altLang="en-US" smtClean="0"/>
              <a:t>2019/11/22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A2F9B1-FE5F-41AC-B5FE-D40B2AA5A3B4}" type="slidenum">
              <a:rPr lang="zh-CN" altLang="en-US" smtClean="0"/>
              <a:t>‹#›</a:t>
            </a:fld>
            <a:endParaRPr lang="zh-CN" altLang="en-US"/>
          </a:p>
        </p:txBody>
      </p:sp>
    </p:spTree>
    <p:extLst>
      <p:ext uri="{BB962C8B-B14F-4D97-AF65-F5344CB8AC3E}">
        <p14:creationId xmlns:p14="http://schemas.microsoft.com/office/powerpoint/2010/main" val="103318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F1C56E2-2083-4446-A86F-CC210CD9002F}" type="datetimeFigureOut">
              <a:rPr lang="zh-CN" altLang="en-US" smtClean="0"/>
              <a:t>2019/11/22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A2F9B1-FE5F-41AC-B5FE-D40B2AA5A3B4}" type="slidenum">
              <a:rPr lang="zh-CN" altLang="en-US" smtClean="0"/>
              <a:t>‹#›</a:t>
            </a:fld>
            <a:endParaRPr lang="zh-CN" altLang="en-US"/>
          </a:p>
        </p:txBody>
      </p:sp>
    </p:spTree>
    <p:extLst>
      <p:ext uri="{BB962C8B-B14F-4D97-AF65-F5344CB8AC3E}">
        <p14:creationId xmlns:p14="http://schemas.microsoft.com/office/powerpoint/2010/main" val="1246563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F1C56E2-2083-4446-A86F-CC210CD9002F}" type="datetimeFigureOut">
              <a:rPr lang="zh-CN" altLang="en-US" smtClean="0"/>
              <a:t>2019/11/22</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DA2F9B1-FE5F-41AC-B5FE-D40B2AA5A3B4}" type="slidenum">
              <a:rPr lang="zh-CN" altLang="en-US" smtClean="0"/>
              <a:t>‹#›</a:t>
            </a:fld>
            <a:endParaRPr lang="zh-CN" altLang="en-US"/>
          </a:p>
        </p:txBody>
      </p:sp>
    </p:spTree>
    <p:extLst>
      <p:ext uri="{BB962C8B-B14F-4D97-AF65-F5344CB8AC3E}">
        <p14:creationId xmlns:p14="http://schemas.microsoft.com/office/powerpoint/2010/main" val="1790460113"/>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80" r:id="rId3"/>
    <p:sldLayoutId id="2147483681" r:id="rId4"/>
    <p:sldLayoutId id="2147483682" r:id="rId5"/>
    <p:sldLayoutId id="2147483683"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57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33"/>
          <p:cNvSpPr/>
          <p:nvPr/>
        </p:nvSpPr>
        <p:spPr>
          <a:xfrm rot="5400000">
            <a:off x="-1526009" y="1526006"/>
            <a:ext cx="9910013" cy="6858002"/>
          </a:xfrm>
          <a:custGeom>
            <a:avLst/>
            <a:gdLst>
              <a:gd name="connsiteX0" fmla="*/ 0 w 9910013"/>
              <a:gd name="connsiteY0" fmla="*/ 6858002 h 6858002"/>
              <a:gd name="connsiteX1" fmla="*/ 0 w 9910013"/>
              <a:gd name="connsiteY1" fmla="*/ 6344889 h 6858002"/>
              <a:gd name="connsiteX2" fmla="*/ 6049227 w 9910013"/>
              <a:gd name="connsiteY2" fmla="*/ 0 h 6858002"/>
              <a:gd name="connsiteX3" fmla="*/ 9910013 w 9910013"/>
              <a:gd name="connsiteY3" fmla="*/ 4121553 h 6858002"/>
              <a:gd name="connsiteX4" fmla="*/ 9910013 w 9910013"/>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013" h="6858002">
                <a:moveTo>
                  <a:pt x="0" y="6858002"/>
                </a:moveTo>
                <a:lnTo>
                  <a:pt x="0" y="6344889"/>
                </a:lnTo>
                <a:lnTo>
                  <a:pt x="6049227" y="0"/>
                </a:lnTo>
                <a:lnTo>
                  <a:pt x="9910013" y="4121553"/>
                </a:lnTo>
                <a:lnTo>
                  <a:pt x="9910013" y="6858002"/>
                </a:lnTo>
                <a:close/>
              </a:path>
            </a:pathLst>
          </a:custGeom>
          <a:solidFill>
            <a:srgbClr val="F2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等腰三角形 4"/>
          <p:cNvSpPr/>
          <p:nvPr/>
        </p:nvSpPr>
        <p:spPr>
          <a:xfrm rot="5400000">
            <a:off x="239486" y="-239486"/>
            <a:ext cx="5384800" cy="5863774"/>
          </a:xfrm>
          <a:prstGeom prst="triangle">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任意多边形 31"/>
          <p:cNvSpPr/>
          <p:nvPr/>
        </p:nvSpPr>
        <p:spPr>
          <a:xfrm rot="5400000">
            <a:off x="-1805079" y="2570979"/>
            <a:ext cx="9140100" cy="5529943"/>
          </a:xfrm>
          <a:custGeom>
            <a:avLst/>
            <a:gdLst>
              <a:gd name="connsiteX0" fmla="*/ 0 w 9140100"/>
              <a:gd name="connsiteY0" fmla="*/ 5529943 h 5529943"/>
              <a:gd name="connsiteX1" fmla="*/ 5272257 w 9140100"/>
              <a:gd name="connsiteY1" fmla="*/ 0 h 5529943"/>
              <a:gd name="connsiteX2" fmla="*/ 9140100 w 9140100"/>
              <a:gd name="connsiteY2" fmla="*/ 4129088 h 5529943"/>
              <a:gd name="connsiteX3" fmla="*/ 9140100 w 9140100"/>
              <a:gd name="connsiteY3" fmla="*/ 5529943 h 5529943"/>
            </a:gdLst>
            <a:ahLst/>
            <a:cxnLst>
              <a:cxn ang="0">
                <a:pos x="connsiteX0" y="connsiteY0"/>
              </a:cxn>
              <a:cxn ang="0">
                <a:pos x="connsiteX1" y="connsiteY1"/>
              </a:cxn>
              <a:cxn ang="0">
                <a:pos x="connsiteX2" y="connsiteY2"/>
              </a:cxn>
              <a:cxn ang="0">
                <a:pos x="connsiteX3" y="connsiteY3"/>
              </a:cxn>
            </a:cxnLst>
            <a:rect l="l" t="t" r="r" b="b"/>
            <a:pathLst>
              <a:path w="9140100" h="5529943">
                <a:moveTo>
                  <a:pt x="0" y="5529943"/>
                </a:moveTo>
                <a:lnTo>
                  <a:pt x="5272257" y="0"/>
                </a:lnTo>
                <a:lnTo>
                  <a:pt x="9140100" y="4129088"/>
                </a:lnTo>
                <a:lnTo>
                  <a:pt x="9140100" y="5529943"/>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等腰三角形 5"/>
          <p:cNvSpPr/>
          <p:nvPr/>
        </p:nvSpPr>
        <p:spPr>
          <a:xfrm rot="5400000">
            <a:off x="-1608008" y="4200097"/>
            <a:ext cx="6828971" cy="3612959"/>
          </a:xfrm>
          <a:prstGeom prst="triangle">
            <a:avLst>
              <a:gd name="adj" fmla="val 504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253" y="5072899"/>
            <a:ext cx="1638300" cy="1838325"/>
          </a:xfrm>
          <a:prstGeom prst="rect">
            <a:avLst/>
          </a:prstGeom>
        </p:spPr>
      </p:pic>
      <p:sp>
        <p:nvSpPr>
          <p:cNvPr id="25" name="任意多边形 24"/>
          <p:cNvSpPr/>
          <p:nvPr/>
        </p:nvSpPr>
        <p:spPr>
          <a:xfrm rot="5400000">
            <a:off x="-651261" y="3239340"/>
            <a:ext cx="2796722" cy="1494200"/>
          </a:xfrm>
          <a:custGeom>
            <a:avLst/>
            <a:gdLst>
              <a:gd name="connsiteX0" fmla="*/ 0 w 2796722"/>
              <a:gd name="connsiteY0" fmla="*/ 1494200 h 1494200"/>
              <a:gd name="connsiteX1" fmla="*/ 1424573 w 2796722"/>
              <a:gd name="connsiteY1" fmla="*/ 0 h 1494200"/>
              <a:gd name="connsiteX2" fmla="*/ 2796722 w 2796722"/>
              <a:gd name="connsiteY2" fmla="*/ 1494200 h 1494200"/>
            </a:gdLst>
            <a:ahLst/>
            <a:cxnLst>
              <a:cxn ang="0">
                <a:pos x="connsiteX0" y="connsiteY0"/>
              </a:cxn>
              <a:cxn ang="0">
                <a:pos x="connsiteX1" y="connsiteY1"/>
              </a:cxn>
              <a:cxn ang="0">
                <a:pos x="connsiteX2" y="connsiteY2"/>
              </a:cxn>
            </a:cxnLst>
            <a:rect l="l" t="t" r="r" b="b"/>
            <a:pathLst>
              <a:path w="2796722" h="1494200">
                <a:moveTo>
                  <a:pt x="0" y="1494200"/>
                </a:moveTo>
                <a:lnTo>
                  <a:pt x="1424573" y="0"/>
                </a:lnTo>
                <a:lnTo>
                  <a:pt x="2796722" y="14942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314006" y="5319704"/>
            <a:ext cx="3404998" cy="830997"/>
          </a:xfrm>
          <a:prstGeom prst="rect">
            <a:avLst/>
          </a:prstGeom>
          <a:noFill/>
        </p:spPr>
        <p:txBody>
          <a:bodyPr wrap="square" rtlCol="0">
            <a:spAutoFit/>
          </a:bodyPr>
          <a:lstStyle/>
          <a:p>
            <a:r>
              <a:rPr lang="zh-CN" altLang="en-US" sz="4800" b="1" dirty="0" smtClean="0">
                <a:latin typeface="思源黑体 CN Heavy" panose="020B0A00000000000000" pitchFamily="34" charset="-122"/>
                <a:ea typeface="思源黑体 CN Heavy" panose="020B0A00000000000000" pitchFamily="34" charset="-122"/>
              </a:rPr>
              <a:t>个人简历</a:t>
            </a:r>
            <a:endParaRPr lang="zh-CN" altLang="en-US" sz="4800" b="1" dirty="0">
              <a:latin typeface="思源黑体 CN Heavy" panose="020B0A00000000000000" pitchFamily="34" charset="-122"/>
              <a:ea typeface="思源黑体 CN Heavy" panose="020B0A00000000000000" pitchFamily="34" charset="-122"/>
            </a:endParaRPr>
          </a:p>
        </p:txBody>
      </p:sp>
      <p:sp>
        <p:nvSpPr>
          <p:cNvPr id="27" name="文本框 26"/>
          <p:cNvSpPr txBox="1"/>
          <p:nvPr/>
        </p:nvSpPr>
        <p:spPr>
          <a:xfrm>
            <a:off x="398592" y="6095175"/>
            <a:ext cx="2315579" cy="954107"/>
          </a:xfrm>
          <a:prstGeom prst="rect">
            <a:avLst/>
          </a:prstGeom>
          <a:noFill/>
        </p:spPr>
        <p:txBody>
          <a:bodyPr wrap="square" rtlCol="0">
            <a:spAutoFit/>
          </a:bodyPr>
          <a:lstStyle/>
          <a:p>
            <a:pPr algn="just"/>
            <a:r>
              <a:rPr lang="en-US" altLang="zh-CN" sz="2800" b="1" dirty="0" smtClean="0">
                <a:latin typeface="Times New Roman" panose="02020603050405020304" pitchFamily="18" charset="0"/>
                <a:cs typeface="Times New Roman" panose="02020603050405020304" pitchFamily="18" charset="0"/>
              </a:rPr>
              <a:t>PERSONAL</a:t>
            </a:r>
          </a:p>
          <a:p>
            <a:pPr algn="just"/>
            <a:r>
              <a:rPr lang="en-US" altLang="zh-CN" sz="2800" b="1" dirty="0">
                <a:latin typeface="Times New Roman" panose="02020603050405020304" pitchFamily="18" charset="0"/>
                <a:cs typeface="Times New Roman" panose="02020603050405020304" pitchFamily="18" charset="0"/>
              </a:rPr>
              <a:t>RESUME</a:t>
            </a:r>
            <a:endParaRPr lang="zh-CN" altLang="en-US" sz="2800" b="1" dirty="0">
              <a:latin typeface="Times New Roman" panose="02020603050405020304" pitchFamily="18" charset="0"/>
              <a:cs typeface="Times New Roman" panose="02020603050405020304" pitchFamily="18" charset="0"/>
            </a:endParaRPr>
          </a:p>
        </p:txBody>
      </p:sp>
      <p:sp>
        <p:nvSpPr>
          <p:cNvPr id="35" name="等腰三角形 34"/>
          <p:cNvSpPr/>
          <p:nvPr/>
        </p:nvSpPr>
        <p:spPr>
          <a:xfrm rot="10800000" flipV="1">
            <a:off x="5132251" y="8084457"/>
            <a:ext cx="1725748" cy="1821543"/>
          </a:xfrm>
          <a:prstGeom prst="triangle">
            <a:avLst>
              <a:gd name="adj" fmla="val 0"/>
            </a:avLst>
          </a:prstGeom>
          <a:solidFill>
            <a:srgbClr val="F2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117103" y="1612443"/>
            <a:ext cx="1638300" cy="461665"/>
          </a:xfrm>
          <a:prstGeom prst="rect">
            <a:avLst/>
          </a:prstGeom>
          <a:noFill/>
        </p:spPr>
        <p:txBody>
          <a:bodyPr wrap="square" rtlCol="0">
            <a:spAutoFit/>
          </a:bodyPr>
          <a:lstStyle/>
          <a:p>
            <a:r>
              <a:rPr lang="zh-CN" altLang="en-US" sz="2400" dirty="0" smtClean="0">
                <a:latin typeface="思源黑体 CN ExtraLight" panose="020B0200000000000000" pitchFamily="34" charset="-122"/>
                <a:ea typeface="思源黑体 CN ExtraLight" panose="020B0200000000000000" pitchFamily="34" charset="-122"/>
              </a:rPr>
              <a:t>字符演示</a:t>
            </a:r>
            <a:endParaRPr lang="zh-CN" altLang="en-US" sz="2400" dirty="0">
              <a:latin typeface="思源黑体 CN ExtraLight" panose="020B0200000000000000" pitchFamily="34" charset="-122"/>
              <a:ea typeface="思源黑体 CN ExtraLight" panose="020B0200000000000000" pitchFamily="34" charset="-122"/>
            </a:endParaRPr>
          </a:p>
        </p:txBody>
      </p:sp>
      <p:sp>
        <p:nvSpPr>
          <p:cNvPr id="37" name="圆角矩形 36"/>
          <p:cNvSpPr/>
          <p:nvPr/>
        </p:nvSpPr>
        <p:spPr>
          <a:xfrm>
            <a:off x="4194630" y="2121664"/>
            <a:ext cx="2333172" cy="363152"/>
          </a:xfrm>
          <a:prstGeom prst="roundRect">
            <a:avLst>
              <a:gd name="adj" fmla="val 13978"/>
            </a:avLst>
          </a:prstGeom>
          <a:solidFill>
            <a:srgbClr val="526B9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求职岗位</a:t>
            </a:r>
            <a:r>
              <a:rPr lang="zh-CN" altLang="en-US" sz="1600" dirty="0" smtClean="0"/>
              <a:t>：演示设计岗</a:t>
            </a:r>
            <a:endParaRPr lang="zh-CN" altLang="en-US" sz="1600" dirty="0"/>
          </a:p>
        </p:txBody>
      </p:sp>
      <p:sp>
        <p:nvSpPr>
          <p:cNvPr id="38" name="smartphone_159860"/>
          <p:cNvSpPr>
            <a:spLocks noChangeAspect="1"/>
          </p:cNvSpPr>
          <p:nvPr/>
        </p:nvSpPr>
        <p:spPr bwMode="auto">
          <a:xfrm>
            <a:off x="4194630" y="2632658"/>
            <a:ext cx="250154" cy="414699"/>
          </a:xfrm>
          <a:custGeom>
            <a:avLst/>
            <a:gdLst>
              <a:gd name="connsiteX0" fmla="*/ 151631 w 364964"/>
              <a:gd name="connsiteY0" fmla="*/ 514916 h 605028"/>
              <a:gd name="connsiteX1" fmla="*/ 213192 w 364964"/>
              <a:gd name="connsiteY1" fmla="*/ 514916 h 605028"/>
              <a:gd name="connsiteX2" fmla="*/ 228420 w 364964"/>
              <a:gd name="connsiteY2" fmla="*/ 530123 h 605028"/>
              <a:gd name="connsiteX3" fmla="*/ 213192 w 364964"/>
              <a:gd name="connsiteY3" fmla="*/ 545330 h 605028"/>
              <a:gd name="connsiteX4" fmla="*/ 151631 w 364964"/>
              <a:gd name="connsiteY4" fmla="*/ 545330 h 605028"/>
              <a:gd name="connsiteX5" fmla="*/ 136403 w 364964"/>
              <a:gd name="connsiteY5" fmla="*/ 530123 h 605028"/>
              <a:gd name="connsiteX6" fmla="*/ 151631 w 364964"/>
              <a:gd name="connsiteY6" fmla="*/ 514916 h 605028"/>
              <a:gd name="connsiteX7" fmla="*/ 30359 w 364964"/>
              <a:gd name="connsiteY7" fmla="*/ 482854 h 605028"/>
              <a:gd name="connsiteX8" fmla="*/ 30359 w 364964"/>
              <a:gd name="connsiteY8" fmla="*/ 557938 h 605028"/>
              <a:gd name="connsiteX9" fmla="*/ 47071 w 364964"/>
              <a:gd name="connsiteY9" fmla="*/ 574624 h 605028"/>
              <a:gd name="connsiteX10" fmla="*/ 317800 w 364964"/>
              <a:gd name="connsiteY10" fmla="*/ 574624 h 605028"/>
              <a:gd name="connsiteX11" fmla="*/ 334512 w 364964"/>
              <a:gd name="connsiteY11" fmla="*/ 557938 h 605028"/>
              <a:gd name="connsiteX12" fmla="*/ 334512 w 364964"/>
              <a:gd name="connsiteY12" fmla="*/ 482854 h 605028"/>
              <a:gd name="connsiteX13" fmla="*/ 30359 w 364964"/>
              <a:gd name="connsiteY13" fmla="*/ 108918 h 605028"/>
              <a:gd name="connsiteX14" fmla="*/ 30359 w 364964"/>
              <a:gd name="connsiteY14" fmla="*/ 452728 h 605028"/>
              <a:gd name="connsiteX15" fmla="*/ 334512 w 364964"/>
              <a:gd name="connsiteY15" fmla="*/ 452728 h 605028"/>
              <a:gd name="connsiteX16" fmla="*/ 334512 w 364964"/>
              <a:gd name="connsiteY16" fmla="*/ 108918 h 605028"/>
              <a:gd name="connsiteX17" fmla="*/ 47071 w 364964"/>
              <a:gd name="connsiteY17" fmla="*/ 30312 h 605028"/>
              <a:gd name="connsiteX18" fmla="*/ 30359 w 364964"/>
              <a:gd name="connsiteY18" fmla="*/ 46997 h 605028"/>
              <a:gd name="connsiteX19" fmla="*/ 30359 w 364964"/>
              <a:gd name="connsiteY19" fmla="*/ 78606 h 605028"/>
              <a:gd name="connsiteX20" fmla="*/ 334605 w 364964"/>
              <a:gd name="connsiteY20" fmla="*/ 78606 h 605028"/>
              <a:gd name="connsiteX21" fmla="*/ 334605 w 364964"/>
              <a:gd name="connsiteY21" fmla="*/ 46997 h 605028"/>
              <a:gd name="connsiteX22" fmla="*/ 317893 w 364964"/>
              <a:gd name="connsiteY22" fmla="*/ 30312 h 605028"/>
              <a:gd name="connsiteX23" fmla="*/ 47071 w 364964"/>
              <a:gd name="connsiteY23" fmla="*/ 0 h 605028"/>
              <a:gd name="connsiteX24" fmla="*/ 317893 w 364964"/>
              <a:gd name="connsiteY24" fmla="*/ 0 h 605028"/>
              <a:gd name="connsiteX25" fmla="*/ 364964 w 364964"/>
              <a:gd name="connsiteY25" fmla="*/ 46997 h 605028"/>
              <a:gd name="connsiteX26" fmla="*/ 364964 w 364964"/>
              <a:gd name="connsiteY26" fmla="*/ 557938 h 605028"/>
              <a:gd name="connsiteX27" fmla="*/ 317893 w 364964"/>
              <a:gd name="connsiteY27" fmla="*/ 605028 h 605028"/>
              <a:gd name="connsiteX28" fmla="*/ 47071 w 364964"/>
              <a:gd name="connsiteY28" fmla="*/ 605028 h 605028"/>
              <a:gd name="connsiteX29" fmla="*/ 0 w 364964"/>
              <a:gd name="connsiteY29" fmla="*/ 558031 h 605028"/>
              <a:gd name="connsiteX30" fmla="*/ 0 w 364964"/>
              <a:gd name="connsiteY30" fmla="*/ 46997 h 605028"/>
              <a:gd name="connsiteX31" fmla="*/ 47071 w 364964"/>
              <a:gd name="connsiteY31"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4964" h="605028">
                <a:moveTo>
                  <a:pt x="151631" y="514916"/>
                </a:moveTo>
                <a:lnTo>
                  <a:pt x="213192" y="514916"/>
                </a:lnTo>
                <a:cubicBezTo>
                  <a:pt x="221642" y="514916"/>
                  <a:pt x="228420" y="521685"/>
                  <a:pt x="228420" y="530123"/>
                </a:cubicBezTo>
                <a:cubicBezTo>
                  <a:pt x="228420" y="538468"/>
                  <a:pt x="221642" y="545330"/>
                  <a:pt x="213192" y="545330"/>
                </a:cubicBezTo>
                <a:lnTo>
                  <a:pt x="151631" y="545330"/>
                </a:lnTo>
                <a:cubicBezTo>
                  <a:pt x="143274" y="545330"/>
                  <a:pt x="136403" y="538468"/>
                  <a:pt x="136403" y="530123"/>
                </a:cubicBezTo>
                <a:cubicBezTo>
                  <a:pt x="136403" y="521685"/>
                  <a:pt x="143274" y="514916"/>
                  <a:pt x="151631" y="514916"/>
                </a:cubicBezTo>
                <a:close/>
                <a:moveTo>
                  <a:pt x="30359" y="482854"/>
                </a:moveTo>
                <a:lnTo>
                  <a:pt x="30359" y="557938"/>
                </a:lnTo>
                <a:cubicBezTo>
                  <a:pt x="30359" y="567208"/>
                  <a:pt x="37880" y="574624"/>
                  <a:pt x="47071" y="574624"/>
                </a:cubicBezTo>
                <a:lnTo>
                  <a:pt x="317800" y="574624"/>
                </a:lnTo>
                <a:cubicBezTo>
                  <a:pt x="327084" y="574624"/>
                  <a:pt x="334512" y="567023"/>
                  <a:pt x="334512" y="557938"/>
                </a:cubicBezTo>
                <a:lnTo>
                  <a:pt x="334512" y="482854"/>
                </a:lnTo>
                <a:close/>
                <a:moveTo>
                  <a:pt x="30359" y="108918"/>
                </a:moveTo>
                <a:lnTo>
                  <a:pt x="30359" y="452728"/>
                </a:lnTo>
                <a:lnTo>
                  <a:pt x="334512" y="452728"/>
                </a:lnTo>
                <a:lnTo>
                  <a:pt x="334512" y="108918"/>
                </a:lnTo>
                <a:close/>
                <a:moveTo>
                  <a:pt x="47071" y="30312"/>
                </a:moveTo>
                <a:cubicBezTo>
                  <a:pt x="37880" y="30312"/>
                  <a:pt x="30359" y="37727"/>
                  <a:pt x="30359" y="46997"/>
                </a:cubicBezTo>
                <a:lnTo>
                  <a:pt x="30359" y="78606"/>
                </a:lnTo>
                <a:lnTo>
                  <a:pt x="334605" y="78606"/>
                </a:lnTo>
                <a:lnTo>
                  <a:pt x="334605" y="46997"/>
                </a:lnTo>
                <a:cubicBezTo>
                  <a:pt x="334605" y="37727"/>
                  <a:pt x="327084" y="30312"/>
                  <a:pt x="317893" y="30312"/>
                </a:cubicBezTo>
                <a:close/>
                <a:moveTo>
                  <a:pt x="47071" y="0"/>
                </a:moveTo>
                <a:lnTo>
                  <a:pt x="317893" y="0"/>
                </a:lnTo>
                <a:cubicBezTo>
                  <a:pt x="343889" y="0"/>
                  <a:pt x="364964" y="21135"/>
                  <a:pt x="364964" y="46997"/>
                </a:cubicBezTo>
                <a:lnTo>
                  <a:pt x="364964" y="557938"/>
                </a:lnTo>
                <a:cubicBezTo>
                  <a:pt x="364964" y="583893"/>
                  <a:pt x="343796" y="604843"/>
                  <a:pt x="317893" y="605028"/>
                </a:cubicBezTo>
                <a:lnTo>
                  <a:pt x="47071" y="605028"/>
                </a:lnTo>
                <a:cubicBezTo>
                  <a:pt x="21075" y="605028"/>
                  <a:pt x="0" y="583893"/>
                  <a:pt x="0" y="558031"/>
                </a:cubicBezTo>
                <a:lnTo>
                  <a:pt x="0" y="46997"/>
                </a:lnTo>
                <a:cubicBezTo>
                  <a:pt x="0" y="21042"/>
                  <a:pt x="21168" y="0"/>
                  <a:pt x="47071" y="0"/>
                </a:cubicBezTo>
                <a:close/>
              </a:path>
            </a:pathLst>
          </a:custGeom>
          <a:solidFill>
            <a:srgbClr val="97A6BC"/>
          </a:solidFill>
          <a:ln>
            <a:noFill/>
          </a:ln>
        </p:spPr>
      </p:sp>
      <p:sp>
        <p:nvSpPr>
          <p:cNvPr id="41" name="smartphone_159860"/>
          <p:cNvSpPr>
            <a:spLocks noChangeAspect="1"/>
          </p:cNvSpPr>
          <p:nvPr/>
        </p:nvSpPr>
        <p:spPr bwMode="auto">
          <a:xfrm>
            <a:off x="4174719" y="3207174"/>
            <a:ext cx="284579" cy="218911"/>
          </a:xfrm>
          <a:custGeom>
            <a:avLst/>
            <a:gdLst>
              <a:gd name="T0" fmla="*/ 6394 w 6827"/>
              <a:gd name="T1" fmla="*/ 0 h 5259"/>
              <a:gd name="T2" fmla="*/ 433 w 6827"/>
              <a:gd name="T3" fmla="*/ 0 h 5259"/>
              <a:gd name="T4" fmla="*/ 0 w 6827"/>
              <a:gd name="T5" fmla="*/ 433 h 5259"/>
              <a:gd name="T6" fmla="*/ 0 w 6827"/>
              <a:gd name="T7" fmla="*/ 4826 h 5259"/>
              <a:gd name="T8" fmla="*/ 433 w 6827"/>
              <a:gd name="T9" fmla="*/ 5259 h 5259"/>
              <a:gd name="T10" fmla="*/ 6394 w 6827"/>
              <a:gd name="T11" fmla="*/ 5259 h 5259"/>
              <a:gd name="T12" fmla="*/ 6827 w 6827"/>
              <a:gd name="T13" fmla="*/ 4826 h 5259"/>
              <a:gd name="T14" fmla="*/ 6827 w 6827"/>
              <a:gd name="T15" fmla="*/ 433 h 5259"/>
              <a:gd name="T16" fmla="*/ 6394 w 6827"/>
              <a:gd name="T17" fmla="*/ 0 h 5259"/>
              <a:gd name="T18" fmla="*/ 5838 w 6827"/>
              <a:gd name="T19" fmla="*/ 245 h 5259"/>
              <a:gd name="T20" fmla="*/ 3413 w 6827"/>
              <a:gd name="T21" fmla="*/ 2012 h 5259"/>
              <a:gd name="T22" fmla="*/ 988 w 6827"/>
              <a:gd name="T23" fmla="*/ 245 h 5259"/>
              <a:gd name="T24" fmla="*/ 5838 w 6827"/>
              <a:gd name="T25" fmla="*/ 245 h 5259"/>
              <a:gd name="T26" fmla="*/ 768 w 6827"/>
              <a:gd name="T27" fmla="*/ 5014 h 5259"/>
              <a:gd name="T28" fmla="*/ 433 w 6827"/>
              <a:gd name="T29" fmla="*/ 5014 h 5259"/>
              <a:gd name="T30" fmla="*/ 245 w 6827"/>
              <a:gd name="T31" fmla="*/ 4826 h 5259"/>
              <a:gd name="T32" fmla="*/ 245 w 6827"/>
              <a:gd name="T33" fmla="*/ 1019 h 5259"/>
              <a:gd name="T34" fmla="*/ 768 w 6827"/>
              <a:gd name="T35" fmla="*/ 1400 h 5259"/>
              <a:gd name="T36" fmla="*/ 768 w 6827"/>
              <a:gd name="T37" fmla="*/ 5014 h 5259"/>
              <a:gd name="T38" fmla="*/ 5814 w 6827"/>
              <a:gd name="T39" fmla="*/ 5014 h 5259"/>
              <a:gd name="T40" fmla="*/ 1013 w 6827"/>
              <a:gd name="T41" fmla="*/ 5014 h 5259"/>
              <a:gd name="T42" fmla="*/ 1013 w 6827"/>
              <a:gd name="T43" fmla="*/ 1578 h 5259"/>
              <a:gd name="T44" fmla="*/ 3341 w 6827"/>
              <a:gd name="T45" fmla="*/ 3275 h 5259"/>
              <a:gd name="T46" fmla="*/ 3413 w 6827"/>
              <a:gd name="T47" fmla="*/ 3299 h 5259"/>
              <a:gd name="T48" fmla="*/ 3485 w 6827"/>
              <a:gd name="T49" fmla="*/ 3275 h 5259"/>
              <a:gd name="T50" fmla="*/ 5814 w 6827"/>
              <a:gd name="T51" fmla="*/ 1578 h 5259"/>
              <a:gd name="T52" fmla="*/ 5814 w 6827"/>
              <a:gd name="T53" fmla="*/ 5014 h 5259"/>
              <a:gd name="T54" fmla="*/ 6582 w 6827"/>
              <a:gd name="T55" fmla="*/ 4826 h 5259"/>
              <a:gd name="T56" fmla="*/ 6394 w 6827"/>
              <a:gd name="T57" fmla="*/ 5014 h 5259"/>
              <a:gd name="T58" fmla="*/ 6059 w 6827"/>
              <a:gd name="T59" fmla="*/ 5014 h 5259"/>
              <a:gd name="T60" fmla="*/ 6059 w 6827"/>
              <a:gd name="T61" fmla="*/ 1400 h 5259"/>
              <a:gd name="T62" fmla="*/ 6582 w 6827"/>
              <a:gd name="T63" fmla="*/ 1019 h 5259"/>
              <a:gd name="T64" fmla="*/ 6582 w 6827"/>
              <a:gd name="T65" fmla="*/ 4826 h 5259"/>
              <a:gd name="T66" fmla="*/ 6582 w 6827"/>
              <a:gd name="T67" fmla="*/ 716 h 5259"/>
              <a:gd name="T68" fmla="*/ 3413 w 6827"/>
              <a:gd name="T69" fmla="*/ 3025 h 5259"/>
              <a:gd name="T70" fmla="*/ 245 w 6827"/>
              <a:gd name="T71" fmla="*/ 716 h 5259"/>
              <a:gd name="T72" fmla="*/ 245 w 6827"/>
              <a:gd name="T73" fmla="*/ 433 h 5259"/>
              <a:gd name="T74" fmla="*/ 433 w 6827"/>
              <a:gd name="T75" fmla="*/ 245 h 5259"/>
              <a:gd name="T76" fmla="*/ 573 w 6827"/>
              <a:gd name="T77" fmla="*/ 245 h 5259"/>
              <a:gd name="T78" fmla="*/ 3341 w 6827"/>
              <a:gd name="T79" fmla="*/ 2263 h 5259"/>
              <a:gd name="T80" fmla="*/ 3413 w 6827"/>
              <a:gd name="T81" fmla="*/ 2286 h 5259"/>
              <a:gd name="T82" fmla="*/ 3485 w 6827"/>
              <a:gd name="T83" fmla="*/ 2263 h 5259"/>
              <a:gd name="T84" fmla="*/ 6254 w 6827"/>
              <a:gd name="T85" fmla="*/ 245 h 5259"/>
              <a:gd name="T86" fmla="*/ 6394 w 6827"/>
              <a:gd name="T87" fmla="*/ 245 h 5259"/>
              <a:gd name="T88" fmla="*/ 6582 w 6827"/>
              <a:gd name="T89" fmla="*/ 433 h 5259"/>
              <a:gd name="T90" fmla="*/ 6582 w 6827"/>
              <a:gd name="T91" fmla="*/ 716 h 5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27" h="5259">
                <a:moveTo>
                  <a:pt x="6394" y="0"/>
                </a:moveTo>
                <a:lnTo>
                  <a:pt x="433" y="0"/>
                </a:lnTo>
                <a:cubicBezTo>
                  <a:pt x="194" y="0"/>
                  <a:pt x="0" y="194"/>
                  <a:pt x="0" y="433"/>
                </a:cubicBezTo>
                <a:lnTo>
                  <a:pt x="0" y="4826"/>
                </a:lnTo>
                <a:cubicBezTo>
                  <a:pt x="0" y="5065"/>
                  <a:pt x="194" y="5259"/>
                  <a:pt x="433" y="5259"/>
                </a:cubicBezTo>
                <a:lnTo>
                  <a:pt x="6394" y="5259"/>
                </a:lnTo>
                <a:cubicBezTo>
                  <a:pt x="6632" y="5259"/>
                  <a:pt x="6827" y="5065"/>
                  <a:pt x="6827" y="4826"/>
                </a:cubicBezTo>
                <a:lnTo>
                  <a:pt x="6827" y="433"/>
                </a:lnTo>
                <a:cubicBezTo>
                  <a:pt x="6827" y="194"/>
                  <a:pt x="6632" y="0"/>
                  <a:pt x="6394" y="0"/>
                </a:cubicBezTo>
                <a:close/>
                <a:moveTo>
                  <a:pt x="5838" y="245"/>
                </a:moveTo>
                <a:lnTo>
                  <a:pt x="3413" y="2012"/>
                </a:lnTo>
                <a:lnTo>
                  <a:pt x="988" y="245"/>
                </a:lnTo>
                <a:lnTo>
                  <a:pt x="5838" y="245"/>
                </a:lnTo>
                <a:close/>
                <a:moveTo>
                  <a:pt x="768" y="5014"/>
                </a:moveTo>
                <a:lnTo>
                  <a:pt x="433" y="5014"/>
                </a:lnTo>
                <a:cubicBezTo>
                  <a:pt x="329" y="5014"/>
                  <a:pt x="245" y="4929"/>
                  <a:pt x="245" y="4826"/>
                </a:cubicBezTo>
                <a:lnTo>
                  <a:pt x="245" y="1019"/>
                </a:lnTo>
                <a:lnTo>
                  <a:pt x="768" y="1400"/>
                </a:lnTo>
                <a:lnTo>
                  <a:pt x="768" y="5014"/>
                </a:lnTo>
                <a:close/>
                <a:moveTo>
                  <a:pt x="5814" y="5014"/>
                </a:moveTo>
                <a:lnTo>
                  <a:pt x="1013" y="5014"/>
                </a:lnTo>
                <a:lnTo>
                  <a:pt x="1013" y="1578"/>
                </a:lnTo>
                <a:lnTo>
                  <a:pt x="3341" y="3275"/>
                </a:lnTo>
                <a:cubicBezTo>
                  <a:pt x="3363" y="3291"/>
                  <a:pt x="3388" y="3299"/>
                  <a:pt x="3413" y="3299"/>
                </a:cubicBezTo>
                <a:cubicBezTo>
                  <a:pt x="3439" y="3299"/>
                  <a:pt x="3464" y="3291"/>
                  <a:pt x="3485" y="3275"/>
                </a:cubicBezTo>
                <a:lnTo>
                  <a:pt x="5814" y="1578"/>
                </a:lnTo>
                <a:lnTo>
                  <a:pt x="5814" y="5014"/>
                </a:lnTo>
                <a:close/>
                <a:moveTo>
                  <a:pt x="6582" y="4826"/>
                </a:moveTo>
                <a:cubicBezTo>
                  <a:pt x="6582" y="4929"/>
                  <a:pt x="6497" y="5014"/>
                  <a:pt x="6394" y="5014"/>
                </a:cubicBezTo>
                <a:lnTo>
                  <a:pt x="6059" y="5014"/>
                </a:lnTo>
                <a:lnTo>
                  <a:pt x="6059" y="1400"/>
                </a:lnTo>
                <a:lnTo>
                  <a:pt x="6582" y="1019"/>
                </a:lnTo>
                <a:lnTo>
                  <a:pt x="6582" y="4826"/>
                </a:lnTo>
                <a:close/>
                <a:moveTo>
                  <a:pt x="6582" y="716"/>
                </a:moveTo>
                <a:lnTo>
                  <a:pt x="3413" y="3025"/>
                </a:lnTo>
                <a:lnTo>
                  <a:pt x="245" y="716"/>
                </a:lnTo>
                <a:lnTo>
                  <a:pt x="245" y="433"/>
                </a:lnTo>
                <a:cubicBezTo>
                  <a:pt x="245" y="329"/>
                  <a:pt x="329" y="245"/>
                  <a:pt x="433" y="245"/>
                </a:cubicBezTo>
                <a:lnTo>
                  <a:pt x="573" y="245"/>
                </a:lnTo>
                <a:lnTo>
                  <a:pt x="3341" y="2263"/>
                </a:lnTo>
                <a:cubicBezTo>
                  <a:pt x="3363" y="2279"/>
                  <a:pt x="3388" y="2286"/>
                  <a:pt x="3413" y="2286"/>
                </a:cubicBezTo>
                <a:cubicBezTo>
                  <a:pt x="3439" y="2286"/>
                  <a:pt x="3464" y="2279"/>
                  <a:pt x="3485" y="2263"/>
                </a:cubicBezTo>
                <a:lnTo>
                  <a:pt x="6254" y="245"/>
                </a:lnTo>
                <a:lnTo>
                  <a:pt x="6394" y="245"/>
                </a:lnTo>
                <a:cubicBezTo>
                  <a:pt x="6497" y="245"/>
                  <a:pt x="6582" y="329"/>
                  <a:pt x="6582" y="433"/>
                </a:cubicBezTo>
                <a:lnTo>
                  <a:pt x="6582" y="716"/>
                </a:lnTo>
                <a:close/>
              </a:path>
            </a:pathLst>
          </a:custGeom>
          <a:solidFill>
            <a:srgbClr val="97A6BC"/>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文本框 41"/>
          <p:cNvSpPr txBox="1"/>
          <p:nvPr/>
        </p:nvSpPr>
        <p:spPr>
          <a:xfrm>
            <a:off x="4572000" y="2632658"/>
            <a:ext cx="1814286" cy="338554"/>
          </a:xfrm>
          <a:prstGeom prst="rect">
            <a:avLst/>
          </a:prstGeom>
          <a:noFill/>
        </p:spPr>
        <p:txBody>
          <a:bodyPr wrap="square" rtlCol="0">
            <a:spAutoFit/>
          </a:bodyPr>
          <a:lstStyle/>
          <a:p>
            <a:r>
              <a:rPr lang="en-US" altLang="zh-CN" sz="1600" dirty="0" smtClean="0"/>
              <a:t>12345678910</a:t>
            </a:r>
            <a:endParaRPr lang="zh-CN" altLang="en-US" sz="1600" dirty="0"/>
          </a:p>
        </p:txBody>
      </p:sp>
      <p:sp>
        <p:nvSpPr>
          <p:cNvPr id="43" name="文本框 42"/>
          <p:cNvSpPr txBox="1"/>
          <p:nvPr/>
        </p:nvSpPr>
        <p:spPr>
          <a:xfrm>
            <a:off x="4571999" y="3112396"/>
            <a:ext cx="2285999" cy="338554"/>
          </a:xfrm>
          <a:prstGeom prst="rect">
            <a:avLst/>
          </a:prstGeom>
          <a:noFill/>
        </p:spPr>
        <p:txBody>
          <a:bodyPr wrap="square" rtlCol="0">
            <a:spAutoFit/>
          </a:bodyPr>
          <a:lstStyle/>
          <a:p>
            <a:r>
              <a:rPr lang="en-US" altLang="zh-CN" sz="1600" dirty="0" smtClean="0"/>
              <a:t>123456789@qq.com</a:t>
            </a:r>
            <a:endParaRPr lang="zh-CN" altLang="en-US" sz="1600" dirty="0"/>
          </a:p>
        </p:txBody>
      </p:sp>
      <p:sp>
        <p:nvSpPr>
          <p:cNvPr id="44" name="文本框 43"/>
          <p:cNvSpPr txBox="1"/>
          <p:nvPr/>
        </p:nvSpPr>
        <p:spPr>
          <a:xfrm>
            <a:off x="2223651" y="9080758"/>
            <a:ext cx="2410699" cy="369332"/>
          </a:xfrm>
          <a:prstGeom prst="rect">
            <a:avLst/>
          </a:prstGeom>
          <a:noFill/>
        </p:spPr>
        <p:txBody>
          <a:bodyPr wrap="square" rtlCol="0">
            <a:spAutoFit/>
          </a:bodyPr>
          <a:lstStyle/>
          <a:p>
            <a:pPr algn="ctr"/>
            <a:r>
              <a:rPr lang="zh-CN" altLang="en-US" dirty="0" smtClean="0">
                <a:solidFill>
                  <a:schemeClr val="bg1">
                    <a:lumMod val="50000"/>
                  </a:schemeClr>
                </a:solidFill>
                <a:latin typeface="思源黑体 CN ExtraLight" panose="020B0200000000000000" pitchFamily="34" charset="-122"/>
                <a:ea typeface="思源黑体 CN ExtraLight" panose="020B0200000000000000" pitchFamily="34" charset="-122"/>
              </a:rPr>
              <a:t>期待您的佳音</a:t>
            </a:r>
            <a:endParaRPr lang="zh-CN" altLang="en-US" dirty="0">
              <a:solidFill>
                <a:schemeClr val="bg1">
                  <a:lumMod val="50000"/>
                </a:schemeClr>
              </a:solidFill>
              <a:latin typeface="思源黑体 CN ExtraLight" panose="020B0200000000000000" pitchFamily="34" charset="-122"/>
              <a:ea typeface="思源黑体 CN ExtraLight" panose="020B0200000000000000" pitchFamily="34" charset="-122"/>
            </a:endParaRPr>
          </a:p>
        </p:txBody>
      </p:sp>
    </p:spTree>
    <p:extLst>
      <p:ext uri="{BB962C8B-B14F-4D97-AF65-F5344CB8AC3E}">
        <p14:creationId xmlns:p14="http://schemas.microsoft.com/office/powerpoint/2010/main" val="278240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a:picLocks noChangeAspect="1"/>
          </p:cNvPicPr>
          <p:nvPr/>
        </p:nvPicPr>
        <p:blipFill>
          <a:blip r:embed="rId2" cstate="print">
            <a:extLst>
              <a:ext uri="{28A0092B-C50C-407E-A947-70E740481C1C}">
                <a14:useLocalDpi xmlns:a14="http://schemas.microsoft.com/office/drawing/2010/main" val="0"/>
              </a:ext>
            </a:extLst>
          </a:blip>
          <a:srcRect l="26766" r="14615"/>
          <a:stretch>
            <a:fillRect/>
          </a:stretch>
        </p:blipFill>
        <p:spPr>
          <a:xfrm>
            <a:off x="0" y="0"/>
            <a:ext cx="2247900" cy="9906000"/>
          </a:xfrm>
          <a:custGeom>
            <a:avLst/>
            <a:gdLst>
              <a:gd name="connsiteX0" fmla="*/ 0 w 2247900"/>
              <a:gd name="connsiteY0" fmla="*/ 0 h 9906000"/>
              <a:gd name="connsiteX1" fmla="*/ 2247900 w 2247900"/>
              <a:gd name="connsiteY1" fmla="*/ 0 h 9906000"/>
              <a:gd name="connsiteX2" fmla="*/ 2247900 w 2247900"/>
              <a:gd name="connsiteY2" fmla="*/ 9906000 h 9906000"/>
              <a:gd name="connsiteX3" fmla="*/ 0 w 2247900"/>
              <a:gd name="connsiteY3" fmla="*/ 9906000 h 9906000"/>
            </a:gdLst>
            <a:ahLst/>
            <a:cxnLst>
              <a:cxn ang="0">
                <a:pos x="connsiteX0" y="connsiteY0"/>
              </a:cxn>
              <a:cxn ang="0">
                <a:pos x="connsiteX1" y="connsiteY1"/>
              </a:cxn>
              <a:cxn ang="0">
                <a:pos x="connsiteX2" y="connsiteY2"/>
              </a:cxn>
              <a:cxn ang="0">
                <a:pos x="connsiteX3" y="connsiteY3"/>
              </a:cxn>
            </a:cxnLst>
            <a:rect l="l" t="t" r="r" b="b"/>
            <a:pathLst>
              <a:path w="2247900" h="9906000">
                <a:moveTo>
                  <a:pt x="0" y="0"/>
                </a:moveTo>
                <a:lnTo>
                  <a:pt x="2247900" y="0"/>
                </a:lnTo>
                <a:lnTo>
                  <a:pt x="2247900" y="9906000"/>
                </a:lnTo>
                <a:lnTo>
                  <a:pt x="0" y="9906000"/>
                </a:lnTo>
                <a:close/>
              </a:path>
            </a:pathLst>
          </a:custGeom>
        </p:spPr>
      </p:pic>
      <p:sp>
        <p:nvSpPr>
          <p:cNvPr id="11" name="椭圆 10"/>
          <p:cNvSpPr/>
          <p:nvPr/>
        </p:nvSpPr>
        <p:spPr>
          <a:xfrm>
            <a:off x="414832" y="536039"/>
            <a:ext cx="1415909" cy="1415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92692" y="2455420"/>
            <a:ext cx="1874159" cy="261610"/>
          </a:xfrm>
          <a:prstGeom prst="rect">
            <a:avLst/>
          </a:prstGeom>
          <a:noFill/>
        </p:spPr>
        <p:txBody>
          <a:bodyPr wrap="square" rtlCol="0">
            <a:spAutoFit/>
          </a:bodyPr>
          <a:lstStyle/>
          <a:p>
            <a:pPr algn="ctr"/>
            <a:r>
              <a:rPr lang="zh-CN" altLang="en-US" sz="1100" b="1" dirty="0" smtClean="0">
                <a:solidFill>
                  <a:srgbClr val="435E88"/>
                </a:solidFill>
                <a:latin typeface="思源黑体 CN ExtraLight" panose="020B0200000000000000" pitchFamily="34" charset="-122"/>
                <a:ea typeface="思源黑体 CN ExtraLight" panose="020B0200000000000000" pitchFamily="34" charset="-122"/>
              </a:rPr>
              <a:t>演示设计专业</a:t>
            </a:r>
            <a:r>
              <a:rPr lang="en-US" altLang="zh-CN" sz="1100" b="1" dirty="0" smtClean="0">
                <a:solidFill>
                  <a:srgbClr val="435E88"/>
                </a:solidFill>
                <a:latin typeface="思源黑体 CN ExtraLight" panose="020B0200000000000000" pitchFamily="34" charset="-122"/>
                <a:ea typeface="思源黑体 CN ExtraLight" panose="020B0200000000000000" pitchFamily="34" charset="-122"/>
              </a:rPr>
              <a:t>/ </a:t>
            </a:r>
            <a:r>
              <a:rPr lang="zh-CN" altLang="en-US" sz="1100" b="1" dirty="0" smtClean="0">
                <a:solidFill>
                  <a:srgbClr val="435E88"/>
                </a:solidFill>
                <a:latin typeface="思源黑体 CN ExtraLight" panose="020B0200000000000000" pitchFamily="34" charset="-122"/>
                <a:ea typeface="思源黑体 CN ExtraLight" panose="020B0200000000000000" pitchFamily="34" charset="-122"/>
              </a:rPr>
              <a:t>研究生</a:t>
            </a:r>
            <a:endParaRPr lang="zh-CN" altLang="en-US" sz="1100" b="1" dirty="0">
              <a:solidFill>
                <a:srgbClr val="435E88"/>
              </a:solidFill>
              <a:latin typeface="思源黑体 CN ExtraLight" panose="020B0200000000000000" pitchFamily="34" charset="-122"/>
              <a:ea typeface="思源黑体 CN ExtraLight" panose="020B0200000000000000" pitchFamily="34" charset="-122"/>
            </a:endParaRPr>
          </a:p>
        </p:txBody>
      </p:sp>
      <p:grpSp>
        <p:nvGrpSpPr>
          <p:cNvPr id="31" name="组合 30"/>
          <p:cNvGrpSpPr/>
          <p:nvPr/>
        </p:nvGrpSpPr>
        <p:grpSpPr>
          <a:xfrm>
            <a:off x="2489201" y="590545"/>
            <a:ext cx="4053871" cy="2667791"/>
            <a:chOff x="2470754" y="590545"/>
            <a:chExt cx="4053871" cy="2667791"/>
          </a:xfrm>
        </p:grpSpPr>
        <p:sp>
          <p:nvSpPr>
            <p:cNvPr id="16" name="椭圆 15"/>
            <p:cNvSpPr/>
            <p:nvPr/>
          </p:nvSpPr>
          <p:spPr>
            <a:xfrm>
              <a:off x="2554718" y="590545"/>
              <a:ext cx="304800" cy="304800"/>
            </a:xfrm>
            <a:prstGeom prst="ellips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male-avatar_93"/>
            <p:cNvSpPr>
              <a:spLocks noChangeAspect="1"/>
            </p:cNvSpPr>
            <p:nvPr/>
          </p:nvSpPr>
          <p:spPr bwMode="auto">
            <a:xfrm>
              <a:off x="2622940" y="633656"/>
              <a:ext cx="168355" cy="218577"/>
            </a:xfrm>
            <a:custGeom>
              <a:avLst/>
              <a:gdLst>
                <a:gd name="connsiteX0" fmla="*/ 159295 w 459358"/>
                <a:gd name="connsiteY0" fmla="*/ 288060 h 596388"/>
                <a:gd name="connsiteX1" fmla="*/ 298499 w 459358"/>
                <a:gd name="connsiteY1" fmla="*/ 288060 h 596388"/>
                <a:gd name="connsiteX2" fmla="*/ 338681 w 459358"/>
                <a:gd name="connsiteY2" fmla="*/ 316728 h 596388"/>
                <a:gd name="connsiteX3" fmla="*/ 426222 w 459358"/>
                <a:gd name="connsiteY3" fmla="*/ 366897 h 596388"/>
                <a:gd name="connsiteX4" fmla="*/ 457794 w 459358"/>
                <a:gd name="connsiteY4" fmla="*/ 543206 h 596388"/>
                <a:gd name="connsiteX5" fmla="*/ 443443 w 459358"/>
                <a:gd name="connsiteY5" fmla="*/ 558974 h 596388"/>
                <a:gd name="connsiteX6" fmla="*/ 219569 w 459358"/>
                <a:gd name="connsiteY6" fmla="*/ 596242 h 596388"/>
                <a:gd name="connsiteX7" fmla="*/ 11481 w 459358"/>
                <a:gd name="connsiteY7" fmla="*/ 553240 h 596388"/>
                <a:gd name="connsiteX8" fmla="*/ 0 w 459358"/>
                <a:gd name="connsiteY8" fmla="*/ 524572 h 596388"/>
                <a:gd name="connsiteX9" fmla="*/ 38747 w 459358"/>
                <a:gd name="connsiteY9" fmla="*/ 356864 h 596388"/>
                <a:gd name="connsiteX10" fmla="*/ 73189 w 459358"/>
                <a:gd name="connsiteY10" fmla="*/ 333929 h 596388"/>
                <a:gd name="connsiteX11" fmla="*/ 159295 w 459358"/>
                <a:gd name="connsiteY11" fmla="*/ 288060 h 596388"/>
                <a:gd name="connsiteX12" fmla="*/ 225223 w 459358"/>
                <a:gd name="connsiteY12" fmla="*/ 10030 h 596388"/>
                <a:gd name="connsiteX13" fmla="*/ 218047 w 459358"/>
                <a:gd name="connsiteY13" fmla="*/ 21493 h 596388"/>
                <a:gd name="connsiteX14" fmla="*/ 219482 w 459358"/>
                <a:gd name="connsiteY14" fmla="*/ 21493 h 596388"/>
                <a:gd name="connsiteX15" fmla="*/ 225223 w 459358"/>
                <a:gd name="connsiteY15" fmla="*/ 10030 h 596388"/>
                <a:gd name="connsiteX16" fmla="*/ 236703 w 459358"/>
                <a:gd name="connsiteY16" fmla="*/ 0 h 596388"/>
                <a:gd name="connsiteX17" fmla="*/ 226658 w 459358"/>
                <a:gd name="connsiteY17" fmla="*/ 14329 h 596388"/>
                <a:gd name="connsiteX18" fmla="*/ 238138 w 459358"/>
                <a:gd name="connsiteY18" fmla="*/ 4299 h 596388"/>
                <a:gd name="connsiteX19" fmla="*/ 256793 w 459358"/>
                <a:gd name="connsiteY19" fmla="*/ 30090 h 596388"/>
                <a:gd name="connsiteX20" fmla="*/ 253923 w 459358"/>
                <a:gd name="connsiteY20" fmla="*/ 25791 h 596388"/>
                <a:gd name="connsiteX21" fmla="*/ 259663 w 459358"/>
                <a:gd name="connsiteY21" fmla="*/ 32955 h 596388"/>
                <a:gd name="connsiteX22" fmla="*/ 262533 w 459358"/>
                <a:gd name="connsiteY22" fmla="*/ 32955 h 596388"/>
                <a:gd name="connsiteX23" fmla="*/ 258228 w 459358"/>
                <a:gd name="connsiteY23" fmla="*/ 27224 h 596388"/>
                <a:gd name="connsiteX24" fmla="*/ 263968 w 459358"/>
                <a:gd name="connsiteY24" fmla="*/ 32955 h 596388"/>
                <a:gd name="connsiteX25" fmla="*/ 269708 w 459358"/>
                <a:gd name="connsiteY25" fmla="*/ 34388 h 596388"/>
                <a:gd name="connsiteX26" fmla="*/ 268273 w 459358"/>
                <a:gd name="connsiteY26" fmla="*/ 32955 h 596388"/>
                <a:gd name="connsiteX27" fmla="*/ 272578 w 459358"/>
                <a:gd name="connsiteY27" fmla="*/ 35821 h 596388"/>
                <a:gd name="connsiteX28" fmla="*/ 317064 w 459358"/>
                <a:gd name="connsiteY28" fmla="*/ 63045 h 596388"/>
                <a:gd name="connsiteX29" fmla="*/ 327109 w 459358"/>
                <a:gd name="connsiteY29" fmla="*/ 159046 h 596388"/>
                <a:gd name="connsiteX30" fmla="*/ 329979 w 459358"/>
                <a:gd name="connsiteY30" fmla="*/ 190568 h 596388"/>
                <a:gd name="connsiteX31" fmla="*/ 321369 w 459358"/>
                <a:gd name="connsiteY31" fmla="*/ 206329 h 596388"/>
                <a:gd name="connsiteX32" fmla="*/ 228093 w 459358"/>
                <a:gd name="connsiteY32" fmla="*/ 308061 h 596388"/>
                <a:gd name="connsiteX33" fmla="*/ 139121 w 459358"/>
                <a:gd name="connsiteY33" fmla="*/ 206329 h 596388"/>
                <a:gd name="connsiteX34" fmla="*/ 131946 w 459358"/>
                <a:gd name="connsiteY34" fmla="*/ 190568 h 596388"/>
                <a:gd name="connsiteX35" fmla="*/ 136251 w 459358"/>
                <a:gd name="connsiteY35" fmla="*/ 160478 h 596388"/>
                <a:gd name="connsiteX36" fmla="*/ 133381 w 459358"/>
                <a:gd name="connsiteY36" fmla="*/ 84538 h 596388"/>
                <a:gd name="connsiteX37" fmla="*/ 195087 w 459358"/>
                <a:gd name="connsiteY37" fmla="*/ 21493 h 596388"/>
                <a:gd name="connsiteX38" fmla="*/ 203697 w 459358"/>
                <a:gd name="connsiteY38" fmla="*/ 17194 h 596388"/>
                <a:gd name="connsiteX39" fmla="*/ 209437 w 459358"/>
                <a:gd name="connsiteY39" fmla="*/ 11463 h 596388"/>
                <a:gd name="connsiteX40" fmla="*/ 203697 w 459358"/>
                <a:gd name="connsiteY40" fmla="*/ 21493 h 596388"/>
                <a:gd name="connsiteX41" fmla="*/ 209437 w 459358"/>
                <a:gd name="connsiteY41" fmla="*/ 22926 h 596388"/>
                <a:gd name="connsiteX42" fmla="*/ 215177 w 459358"/>
                <a:gd name="connsiteY42" fmla="*/ 15761 h 596388"/>
                <a:gd name="connsiteX43" fmla="*/ 209437 w 459358"/>
                <a:gd name="connsiteY43" fmla="*/ 24358 h 596388"/>
                <a:gd name="connsiteX44" fmla="*/ 212307 w 459358"/>
                <a:gd name="connsiteY44" fmla="*/ 25791 h 596388"/>
                <a:gd name="connsiteX45" fmla="*/ 226658 w 459358"/>
                <a:gd name="connsiteY45" fmla="*/ 8597 h 596388"/>
                <a:gd name="connsiteX46" fmla="*/ 236703 w 459358"/>
                <a:gd name="connsiteY46" fmla="*/ 0 h 59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9358" h="596388">
                  <a:moveTo>
                    <a:pt x="159295" y="288060"/>
                  </a:moveTo>
                  <a:cubicBezTo>
                    <a:pt x="159295" y="288060"/>
                    <a:pt x="219569" y="442868"/>
                    <a:pt x="298499" y="288060"/>
                  </a:cubicBezTo>
                  <a:cubicBezTo>
                    <a:pt x="298499" y="288060"/>
                    <a:pt x="298499" y="302394"/>
                    <a:pt x="338681" y="316728"/>
                  </a:cubicBezTo>
                  <a:cubicBezTo>
                    <a:pt x="338681" y="316728"/>
                    <a:pt x="413306" y="339663"/>
                    <a:pt x="426222" y="366897"/>
                  </a:cubicBezTo>
                  <a:cubicBezTo>
                    <a:pt x="426222" y="366897"/>
                    <a:pt x="467839" y="460069"/>
                    <a:pt x="457794" y="543206"/>
                  </a:cubicBezTo>
                  <a:cubicBezTo>
                    <a:pt x="457794" y="543206"/>
                    <a:pt x="457794" y="550373"/>
                    <a:pt x="443443" y="558974"/>
                  </a:cubicBezTo>
                  <a:cubicBezTo>
                    <a:pt x="443443" y="558974"/>
                    <a:pt x="348727" y="599109"/>
                    <a:pt x="219569" y="596242"/>
                  </a:cubicBezTo>
                  <a:cubicBezTo>
                    <a:pt x="219569" y="596242"/>
                    <a:pt x="91846" y="589075"/>
                    <a:pt x="11481" y="553240"/>
                  </a:cubicBezTo>
                  <a:cubicBezTo>
                    <a:pt x="11481" y="553240"/>
                    <a:pt x="0" y="550373"/>
                    <a:pt x="0" y="524572"/>
                  </a:cubicBezTo>
                  <a:cubicBezTo>
                    <a:pt x="0" y="524572"/>
                    <a:pt x="4305" y="408466"/>
                    <a:pt x="38747" y="356864"/>
                  </a:cubicBezTo>
                  <a:cubicBezTo>
                    <a:pt x="38747" y="356864"/>
                    <a:pt x="48793" y="342530"/>
                    <a:pt x="73189" y="333929"/>
                  </a:cubicBezTo>
                  <a:cubicBezTo>
                    <a:pt x="73189" y="333929"/>
                    <a:pt x="153555" y="309561"/>
                    <a:pt x="159295" y="288060"/>
                  </a:cubicBezTo>
                  <a:close/>
                  <a:moveTo>
                    <a:pt x="225223" y="10030"/>
                  </a:moveTo>
                  <a:cubicBezTo>
                    <a:pt x="222352" y="12896"/>
                    <a:pt x="219482" y="17194"/>
                    <a:pt x="218047" y="21493"/>
                  </a:cubicBezTo>
                  <a:lnTo>
                    <a:pt x="219482" y="21493"/>
                  </a:lnTo>
                  <a:cubicBezTo>
                    <a:pt x="220917" y="17194"/>
                    <a:pt x="223788" y="12896"/>
                    <a:pt x="225223" y="10030"/>
                  </a:cubicBezTo>
                  <a:close/>
                  <a:moveTo>
                    <a:pt x="236703" y="0"/>
                  </a:moveTo>
                  <a:cubicBezTo>
                    <a:pt x="230963" y="4299"/>
                    <a:pt x="228093" y="8597"/>
                    <a:pt x="226658" y="14329"/>
                  </a:cubicBezTo>
                  <a:cubicBezTo>
                    <a:pt x="230963" y="7164"/>
                    <a:pt x="238138" y="4299"/>
                    <a:pt x="238138" y="4299"/>
                  </a:cubicBezTo>
                  <a:cubicBezTo>
                    <a:pt x="238138" y="15761"/>
                    <a:pt x="251053" y="25791"/>
                    <a:pt x="256793" y="30090"/>
                  </a:cubicBezTo>
                  <a:cubicBezTo>
                    <a:pt x="255358" y="27224"/>
                    <a:pt x="253923" y="25791"/>
                    <a:pt x="253923" y="25791"/>
                  </a:cubicBezTo>
                  <a:cubicBezTo>
                    <a:pt x="256793" y="27224"/>
                    <a:pt x="258228" y="30090"/>
                    <a:pt x="259663" y="32955"/>
                  </a:cubicBezTo>
                  <a:cubicBezTo>
                    <a:pt x="261098" y="32955"/>
                    <a:pt x="261098" y="32955"/>
                    <a:pt x="262533" y="32955"/>
                  </a:cubicBezTo>
                  <a:cubicBezTo>
                    <a:pt x="259663" y="30090"/>
                    <a:pt x="258228" y="27224"/>
                    <a:pt x="258228" y="27224"/>
                  </a:cubicBezTo>
                  <a:cubicBezTo>
                    <a:pt x="261098" y="30090"/>
                    <a:pt x="262533" y="31523"/>
                    <a:pt x="263968" y="32955"/>
                  </a:cubicBezTo>
                  <a:cubicBezTo>
                    <a:pt x="266838" y="34388"/>
                    <a:pt x="268273" y="34388"/>
                    <a:pt x="269708" y="34388"/>
                  </a:cubicBezTo>
                  <a:cubicBezTo>
                    <a:pt x="268273" y="32955"/>
                    <a:pt x="268273" y="32955"/>
                    <a:pt x="268273" y="32955"/>
                  </a:cubicBezTo>
                  <a:cubicBezTo>
                    <a:pt x="269708" y="32955"/>
                    <a:pt x="271143" y="34388"/>
                    <a:pt x="272578" y="35821"/>
                  </a:cubicBezTo>
                  <a:cubicBezTo>
                    <a:pt x="304149" y="44418"/>
                    <a:pt x="317064" y="63045"/>
                    <a:pt x="317064" y="63045"/>
                  </a:cubicBezTo>
                  <a:cubicBezTo>
                    <a:pt x="345764" y="94568"/>
                    <a:pt x="331414" y="146150"/>
                    <a:pt x="327109" y="159046"/>
                  </a:cubicBezTo>
                  <a:cubicBezTo>
                    <a:pt x="340024" y="156180"/>
                    <a:pt x="329979" y="190568"/>
                    <a:pt x="329979" y="190568"/>
                  </a:cubicBezTo>
                  <a:cubicBezTo>
                    <a:pt x="328544" y="200598"/>
                    <a:pt x="324239" y="204897"/>
                    <a:pt x="321369" y="206329"/>
                  </a:cubicBezTo>
                  <a:cubicBezTo>
                    <a:pt x="315629" y="253613"/>
                    <a:pt x="272578" y="308061"/>
                    <a:pt x="228093" y="308061"/>
                  </a:cubicBezTo>
                  <a:cubicBezTo>
                    <a:pt x="187912" y="308061"/>
                    <a:pt x="146296" y="256479"/>
                    <a:pt x="139121" y="206329"/>
                  </a:cubicBezTo>
                  <a:cubicBezTo>
                    <a:pt x="137686" y="204897"/>
                    <a:pt x="133381" y="200598"/>
                    <a:pt x="131946" y="190568"/>
                  </a:cubicBezTo>
                  <a:cubicBezTo>
                    <a:pt x="131946" y="190568"/>
                    <a:pt x="120466" y="153314"/>
                    <a:pt x="136251" y="160478"/>
                  </a:cubicBezTo>
                  <a:cubicBezTo>
                    <a:pt x="124771" y="104598"/>
                    <a:pt x="133381" y="84538"/>
                    <a:pt x="133381" y="84538"/>
                  </a:cubicBezTo>
                  <a:cubicBezTo>
                    <a:pt x="147731" y="42985"/>
                    <a:pt x="195087" y="21493"/>
                    <a:pt x="195087" y="21493"/>
                  </a:cubicBezTo>
                  <a:cubicBezTo>
                    <a:pt x="205132" y="10030"/>
                    <a:pt x="205132" y="14329"/>
                    <a:pt x="203697" y="17194"/>
                  </a:cubicBezTo>
                  <a:cubicBezTo>
                    <a:pt x="206567" y="14329"/>
                    <a:pt x="209437" y="11463"/>
                    <a:pt x="209437" y="11463"/>
                  </a:cubicBezTo>
                  <a:cubicBezTo>
                    <a:pt x="206567" y="14329"/>
                    <a:pt x="205132" y="18627"/>
                    <a:pt x="203697" y="21493"/>
                  </a:cubicBezTo>
                  <a:lnTo>
                    <a:pt x="209437" y="22926"/>
                  </a:lnTo>
                  <a:cubicBezTo>
                    <a:pt x="212307" y="18627"/>
                    <a:pt x="215177" y="15761"/>
                    <a:pt x="215177" y="15761"/>
                  </a:cubicBezTo>
                  <a:cubicBezTo>
                    <a:pt x="212307" y="18627"/>
                    <a:pt x="210872" y="21493"/>
                    <a:pt x="209437" y="24358"/>
                  </a:cubicBezTo>
                  <a:lnTo>
                    <a:pt x="212307" y="25791"/>
                  </a:lnTo>
                  <a:cubicBezTo>
                    <a:pt x="215177" y="15761"/>
                    <a:pt x="223788" y="10030"/>
                    <a:pt x="226658" y="8597"/>
                  </a:cubicBezTo>
                  <a:cubicBezTo>
                    <a:pt x="230963" y="2866"/>
                    <a:pt x="236703" y="0"/>
                    <a:pt x="236703" y="0"/>
                  </a:cubicBezTo>
                  <a:close/>
                </a:path>
              </a:pathLst>
            </a:custGeom>
            <a:solidFill>
              <a:schemeClr val="bg1"/>
            </a:solidFill>
            <a:ln>
              <a:noFill/>
            </a:ln>
          </p:spPr>
          <p:txBody>
            <a:bodyPr/>
            <a:lstStyle/>
            <a:p>
              <a:endParaRPr lang="zh-CN" altLang="en-US" dirty="0"/>
            </a:p>
          </p:txBody>
        </p:sp>
        <p:sp>
          <p:nvSpPr>
            <p:cNvPr id="18" name="文本框 17"/>
            <p:cNvSpPr txBox="1"/>
            <p:nvPr/>
          </p:nvSpPr>
          <p:spPr>
            <a:xfrm>
              <a:off x="2828290" y="596890"/>
              <a:ext cx="1226820" cy="307777"/>
            </a:xfrm>
            <a:prstGeom prst="rect">
              <a:avLst/>
            </a:prstGeom>
            <a:noFill/>
          </p:spPr>
          <p:txBody>
            <a:bodyPr wrap="square" rtlCol="0">
              <a:spAutoFit/>
            </a:bodyPr>
            <a:lstStyle/>
            <a:p>
              <a:r>
                <a:rPr lang="zh-CN" altLang="en-US" sz="1400" dirty="0" smtClean="0">
                  <a:solidFill>
                    <a:schemeClr val="tx1">
                      <a:lumMod val="85000"/>
                      <a:lumOff val="15000"/>
                    </a:schemeClr>
                  </a:solidFill>
                  <a:latin typeface="思源黑体 CN Bold" panose="020B0800000000000000" pitchFamily="34" charset="-122"/>
                  <a:ea typeface="思源黑体 CN Bold" panose="020B0800000000000000" pitchFamily="34" charset="-122"/>
                </a:rPr>
                <a:t>自我评价</a:t>
              </a:r>
              <a:endParaRPr lang="zh-CN" altLang="en-US" sz="14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cxnSp>
          <p:nvCxnSpPr>
            <p:cNvPr id="20" name="直接连接符 19"/>
            <p:cNvCxnSpPr/>
            <p:nvPr/>
          </p:nvCxnSpPr>
          <p:spPr>
            <a:xfrm>
              <a:off x="2578533" y="969959"/>
              <a:ext cx="3946092" cy="15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470754" y="1042986"/>
              <a:ext cx="4053871" cy="2215350"/>
            </a:xfrm>
            <a:prstGeom prst="rect">
              <a:avLst/>
            </a:prstGeom>
            <a:noFill/>
          </p:spPr>
          <p:txBody>
            <a:bodyPr wrap="square" rtlCol="0">
              <a:spAutoFit/>
            </a:bodyPr>
            <a:lstStyle/>
            <a:p>
              <a:pPr algn="just">
                <a:lnSpc>
                  <a:spcPct val="114000"/>
                </a:lnSpc>
              </a:pPr>
              <a:r>
                <a:rPr lang="zh-CN" altLang="en-US" sz="1100" dirty="0">
                  <a:latin typeface="思源黑体 CN ExtraLight" panose="020B0200000000000000" pitchFamily="34" charset="-122"/>
                  <a:ea typeface="思源黑体 CN ExtraLight" panose="020B0200000000000000" pitchFamily="34" charset="-122"/>
                </a:rPr>
                <a:t>求职工作时，首先我们要准备的不是怎样和面试官沟通交流怎样展示自己的才能而是怎样做好一份自己的独有的简历。现如今的人才招聘市场和很少有能够让面试官眼前一亮的简历表了，那么我们该怎样做好自己的简历呢？简历中最难的一部分恐怕就是技能特长的写作了，今天我们陈馨贤老师就简历中的技能特长的写作做详细的解答。公文写作培训</a:t>
              </a:r>
              <a:r>
                <a:rPr lang="en-US" altLang="zh-CN" sz="1100" dirty="0">
                  <a:latin typeface="思源黑体 CN ExtraLight" panose="020B0200000000000000" pitchFamily="34" charset="-122"/>
                  <a:ea typeface="思源黑体 CN ExtraLight" panose="020B0200000000000000" pitchFamily="34" charset="-122"/>
                </a:rPr>
                <a:t>—</a:t>
              </a:r>
              <a:r>
                <a:rPr lang="zh-CN" altLang="en-US" sz="1100" dirty="0">
                  <a:latin typeface="思源黑体 CN ExtraLight" panose="020B0200000000000000" pitchFamily="34" charset="-122"/>
                  <a:ea typeface="思源黑体 CN ExtraLight" panose="020B0200000000000000" pitchFamily="34" charset="-122"/>
                </a:rPr>
                <a:t>简历技能特长怎么写好</a:t>
              </a:r>
              <a:r>
                <a:rPr lang="zh-CN" altLang="en-US" sz="1100" dirty="0" smtClean="0">
                  <a:latin typeface="思源黑体 CN ExtraLight" panose="020B0200000000000000" pitchFamily="34" charset="-122"/>
                  <a:ea typeface="思源黑体 CN ExtraLight" panose="020B0200000000000000" pitchFamily="34" charset="-122"/>
                </a:rPr>
                <a:t>？</a:t>
              </a:r>
              <a:r>
                <a:rPr lang="zh-CN" altLang="en-US" sz="1100" dirty="0">
                  <a:latin typeface="思源黑体 CN ExtraLight" panose="020B0200000000000000" pitchFamily="34" charset="-122"/>
                  <a:ea typeface="思源黑体 CN ExtraLight" panose="020B0200000000000000" pitchFamily="34" charset="-122"/>
                </a:rPr>
                <a:t>的才能而是怎样做好一份自己的独有的简历。现如今的人才招聘市场和很少有能够让面试官眼前一亮的简历表了，那么我们该怎样做好自己的简历呢？简历中最难的一部分恐怕就是技能特长的写作了，今天我们陈馨贤老师就简历中的技能特长的写作做详细的解答</a:t>
              </a:r>
              <a:r>
                <a:rPr lang="zh-CN" altLang="en-US" sz="1100" dirty="0" smtClean="0">
                  <a:latin typeface="思源黑体 CN ExtraLight" panose="020B0200000000000000" pitchFamily="34" charset="-122"/>
                  <a:ea typeface="思源黑体 CN ExtraLight" panose="020B0200000000000000" pitchFamily="34" charset="-122"/>
                </a:rPr>
                <a:t>。</a:t>
              </a:r>
              <a:endParaRPr lang="zh-CN" altLang="en-US" sz="1100" dirty="0">
                <a:latin typeface="思源黑体 CN ExtraLight" panose="020B0200000000000000" pitchFamily="34" charset="-122"/>
                <a:ea typeface="思源黑体 CN ExtraLight" panose="020B0200000000000000" pitchFamily="34" charset="-122"/>
              </a:endParaRPr>
            </a:p>
          </p:txBody>
        </p:sp>
      </p:grpSp>
      <p:grpSp>
        <p:nvGrpSpPr>
          <p:cNvPr id="51" name="Group 29"/>
          <p:cNvGrpSpPr/>
          <p:nvPr/>
        </p:nvGrpSpPr>
        <p:grpSpPr>
          <a:xfrm>
            <a:off x="2489201" y="3409129"/>
            <a:ext cx="4053871" cy="1602756"/>
            <a:chOff x="2468864" y="2329629"/>
            <a:chExt cx="4053871" cy="1602756"/>
          </a:xfrm>
        </p:grpSpPr>
        <p:sp>
          <p:nvSpPr>
            <p:cNvPr id="52" name="椭圆 51"/>
            <p:cNvSpPr/>
            <p:nvPr/>
          </p:nvSpPr>
          <p:spPr>
            <a:xfrm>
              <a:off x="2552828" y="2329629"/>
              <a:ext cx="304800" cy="304800"/>
            </a:xfrm>
            <a:prstGeom prst="ellips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53" name="male-avatar_93"/>
            <p:cNvSpPr>
              <a:spLocks noChangeAspect="1"/>
            </p:cNvSpPr>
            <p:nvPr/>
          </p:nvSpPr>
          <p:spPr bwMode="auto">
            <a:xfrm>
              <a:off x="2595939" y="2392197"/>
              <a:ext cx="218577" cy="179661"/>
            </a:xfrm>
            <a:custGeom>
              <a:avLst/>
              <a:gdLst>
                <a:gd name="connsiteX0" fmla="*/ 101332 w 607991"/>
                <a:gd name="connsiteY0" fmla="*/ 229973 h 499744"/>
                <a:gd name="connsiteX1" fmla="*/ 300898 w 607991"/>
                <a:gd name="connsiteY1" fmla="*/ 340321 h 499744"/>
                <a:gd name="connsiteX2" fmla="*/ 500520 w 607991"/>
                <a:gd name="connsiteY2" fmla="*/ 229973 h 499744"/>
                <a:gd name="connsiteX3" fmla="*/ 472871 w 607991"/>
                <a:gd name="connsiteY3" fmla="*/ 367922 h 499744"/>
                <a:gd name="connsiteX4" fmla="*/ 380747 w 607991"/>
                <a:gd name="connsiteY4" fmla="*/ 469050 h 499744"/>
                <a:gd name="connsiteX5" fmla="*/ 300898 w 607991"/>
                <a:gd name="connsiteY5" fmla="*/ 499744 h 499744"/>
                <a:gd name="connsiteX6" fmla="*/ 221048 w 607991"/>
                <a:gd name="connsiteY6" fmla="*/ 469050 h 499744"/>
                <a:gd name="connsiteX7" fmla="*/ 128924 w 607991"/>
                <a:gd name="connsiteY7" fmla="*/ 367922 h 499744"/>
                <a:gd name="connsiteX8" fmla="*/ 300898 w 607991"/>
                <a:gd name="connsiteY8" fmla="*/ 64372 h 499744"/>
                <a:gd name="connsiteX9" fmla="*/ 242566 w 607991"/>
                <a:gd name="connsiteY9" fmla="*/ 114942 h 499744"/>
                <a:gd name="connsiteX10" fmla="*/ 300898 w 607991"/>
                <a:gd name="connsiteY10" fmla="*/ 165569 h 499744"/>
                <a:gd name="connsiteX11" fmla="*/ 354069 w 607991"/>
                <a:gd name="connsiteY11" fmla="*/ 135617 h 499744"/>
                <a:gd name="connsiteX12" fmla="*/ 301701 w 607991"/>
                <a:gd name="connsiteY12" fmla="*/ 133326 h 499744"/>
                <a:gd name="connsiteX13" fmla="*/ 300095 w 607991"/>
                <a:gd name="connsiteY13" fmla="*/ 96558 h 499744"/>
                <a:gd name="connsiteX14" fmla="*/ 355847 w 607991"/>
                <a:gd name="connsiteY14" fmla="*/ 98677 h 499744"/>
                <a:gd name="connsiteX15" fmla="*/ 300898 w 607991"/>
                <a:gd name="connsiteY15" fmla="*/ 64372 h 499744"/>
                <a:gd name="connsiteX16" fmla="*/ 300898 w 607991"/>
                <a:gd name="connsiteY16" fmla="*/ 0 h 499744"/>
                <a:gd name="connsiteX17" fmla="*/ 607991 w 607991"/>
                <a:gd name="connsiteY17" fmla="*/ 125709 h 499744"/>
                <a:gd name="connsiteX18" fmla="*/ 530788 w 607991"/>
                <a:gd name="connsiteY18" fmla="*/ 166543 h 499744"/>
                <a:gd name="connsiteX19" fmla="*/ 535491 w 607991"/>
                <a:gd name="connsiteY19" fmla="*/ 170781 h 499744"/>
                <a:gd name="connsiteX20" fmla="*/ 580287 w 607991"/>
                <a:gd name="connsiteY20" fmla="*/ 304851 h 499744"/>
                <a:gd name="connsiteX21" fmla="*/ 577993 w 607991"/>
                <a:gd name="connsiteY21" fmla="*/ 325812 h 499744"/>
                <a:gd name="connsiteX22" fmla="*/ 579943 w 607991"/>
                <a:gd name="connsiteY22" fmla="*/ 416300 h 499744"/>
                <a:gd name="connsiteX23" fmla="*/ 543865 w 607991"/>
                <a:gd name="connsiteY23" fmla="*/ 423745 h 499744"/>
                <a:gd name="connsiteX24" fmla="*/ 541456 w 607991"/>
                <a:gd name="connsiteY24" fmla="*/ 321231 h 499744"/>
                <a:gd name="connsiteX25" fmla="*/ 543521 w 607991"/>
                <a:gd name="connsiteY25" fmla="*/ 302160 h 499744"/>
                <a:gd name="connsiteX26" fmla="*/ 509107 w 607991"/>
                <a:gd name="connsiteY26" fmla="*/ 196495 h 499744"/>
                <a:gd name="connsiteX27" fmla="*/ 496201 w 607991"/>
                <a:gd name="connsiteY27" fmla="*/ 184869 h 499744"/>
                <a:gd name="connsiteX28" fmla="*/ 300898 w 607991"/>
                <a:gd name="connsiteY28" fmla="*/ 288186 h 499744"/>
                <a:gd name="connsiteX29" fmla="*/ 0 w 607991"/>
                <a:gd name="connsiteY29" fmla="*/ 125709 h 4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991" h="499744">
                  <a:moveTo>
                    <a:pt x="101332" y="229973"/>
                  </a:moveTo>
                  <a:lnTo>
                    <a:pt x="300898" y="340321"/>
                  </a:lnTo>
                  <a:lnTo>
                    <a:pt x="500520" y="229973"/>
                  </a:lnTo>
                  <a:lnTo>
                    <a:pt x="472871" y="367922"/>
                  </a:lnTo>
                  <a:cubicBezTo>
                    <a:pt x="472871" y="367922"/>
                    <a:pt x="494325" y="432287"/>
                    <a:pt x="380747" y="469050"/>
                  </a:cubicBezTo>
                  <a:lnTo>
                    <a:pt x="300898" y="499744"/>
                  </a:lnTo>
                  <a:lnTo>
                    <a:pt x="221048" y="469050"/>
                  </a:lnTo>
                  <a:cubicBezTo>
                    <a:pt x="107470" y="432287"/>
                    <a:pt x="128924" y="367922"/>
                    <a:pt x="128924" y="367922"/>
                  </a:cubicBezTo>
                  <a:close/>
                  <a:moveTo>
                    <a:pt x="300898" y="64372"/>
                  </a:moveTo>
                  <a:cubicBezTo>
                    <a:pt x="268663" y="64372"/>
                    <a:pt x="242566" y="87051"/>
                    <a:pt x="242566" y="114942"/>
                  </a:cubicBezTo>
                  <a:cubicBezTo>
                    <a:pt x="242566" y="142890"/>
                    <a:pt x="268663" y="165569"/>
                    <a:pt x="300898" y="165569"/>
                  </a:cubicBezTo>
                  <a:cubicBezTo>
                    <a:pt x="324587" y="165569"/>
                    <a:pt x="344892" y="153256"/>
                    <a:pt x="354069" y="135617"/>
                  </a:cubicBezTo>
                  <a:cubicBezTo>
                    <a:pt x="323956" y="132524"/>
                    <a:pt x="302275" y="133326"/>
                    <a:pt x="301701" y="133326"/>
                  </a:cubicBezTo>
                  <a:lnTo>
                    <a:pt x="300095" y="96558"/>
                  </a:lnTo>
                  <a:cubicBezTo>
                    <a:pt x="302447" y="96444"/>
                    <a:pt x="324759" y="95585"/>
                    <a:pt x="355847" y="98677"/>
                  </a:cubicBezTo>
                  <a:cubicBezTo>
                    <a:pt x="348046" y="78747"/>
                    <a:pt x="326480" y="64372"/>
                    <a:pt x="300898" y="64372"/>
                  </a:cubicBezTo>
                  <a:close/>
                  <a:moveTo>
                    <a:pt x="300898" y="0"/>
                  </a:moveTo>
                  <a:lnTo>
                    <a:pt x="607991" y="125709"/>
                  </a:lnTo>
                  <a:lnTo>
                    <a:pt x="530788" y="166543"/>
                  </a:lnTo>
                  <a:cubicBezTo>
                    <a:pt x="532336" y="167975"/>
                    <a:pt x="534000" y="169292"/>
                    <a:pt x="535491" y="170781"/>
                  </a:cubicBezTo>
                  <a:cubicBezTo>
                    <a:pt x="569217" y="205487"/>
                    <a:pt x="584303" y="250616"/>
                    <a:pt x="580287" y="304851"/>
                  </a:cubicBezTo>
                  <a:cubicBezTo>
                    <a:pt x="579771" y="311609"/>
                    <a:pt x="578911" y="318539"/>
                    <a:pt x="577993" y="325812"/>
                  </a:cubicBezTo>
                  <a:cubicBezTo>
                    <a:pt x="575011" y="349522"/>
                    <a:pt x="571626" y="376325"/>
                    <a:pt x="579943" y="416300"/>
                  </a:cubicBezTo>
                  <a:lnTo>
                    <a:pt x="543865" y="423745"/>
                  </a:lnTo>
                  <a:cubicBezTo>
                    <a:pt x="534344" y="377814"/>
                    <a:pt x="538244" y="346430"/>
                    <a:pt x="541456" y="321231"/>
                  </a:cubicBezTo>
                  <a:cubicBezTo>
                    <a:pt x="542259" y="314587"/>
                    <a:pt x="543062" y="308288"/>
                    <a:pt x="543521" y="302160"/>
                  </a:cubicBezTo>
                  <a:cubicBezTo>
                    <a:pt x="546791" y="258233"/>
                    <a:pt x="535549" y="223699"/>
                    <a:pt x="509107" y="196495"/>
                  </a:cubicBezTo>
                  <a:cubicBezTo>
                    <a:pt x="505034" y="192372"/>
                    <a:pt x="500732" y="188477"/>
                    <a:pt x="496201" y="184869"/>
                  </a:cubicBezTo>
                  <a:lnTo>
                    <a:pt x="300898" y="288186"/>
                  </a:lnTo>
                  <a:lnTo>
                    <a:pt x="0" y="125709"/>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54" name="文本框 26"/>
            <p:cNvSpPr txBox="1"/>
            <p:nvPr/>
          </p:nvSpPr>
          <p:spPr>
            <a:xfrm>
              <a:off x="2826400" y="2335974"/>
              <a:ext cx="1226820"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solidFill>
                    <a:schemeClr val="tx1">
                      <a:lumMod val="85000"/>
                      <a:lumOff val="15000"/>
                    </a:schemeClr>
                  </a:solidFill>
                  <a:latin typeface="思源黑体 CN Bold" panose="020B0800000000000000" pitchFamily="34" charset="-122"/>
                  <a:ea typeface="思源黑体 CN Bold" panose="020B0800000000000000" pitchFamily="34" charset="-122"/>
                </a:rPr>
                <a:t>教育经历</a:t>
              </a:r>
              <a:endParaRPr lang="zh-CN" altLang="en-US" sz="14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cxnSp>
          <p:nvCxnSpPr>
            <p:cNvPr id="55" name="直接连接符 54"/>
            <p:cNvCxnSpPr/>
            <p:nvPr/>
          </p:nvCxnSpPr>
          <p:spPr>
            <a:xfrm>
              <a:off x="2576643" y="2709043"/>
              <a:ext cx="3946092" cy="15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6" name="文本框 28"/>
            <p:cNvSpPr txBox="1"/>
            <p:nvPr/>
          </p:nvSpPr>
          <p:spPr>
            <a:xfrm>
              <a:off x="2468864" y="2782070"/>
              <a:ext cx="4053871" cy="11503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lnSpc>
                  <a:spcPct val="125000"/>
                </a:lnSpc>
                <a:buFont typeface="Wingdings" panose="05000000000000000000" pitchFamily="2" charset="2"/>
                <a:buChar char="p"/>
              </a:pPr>
              <a:r>
                <a:rPr lang="en-US" altLang="zh-CN" sz="1100" b="1" dirty="0" smtClean="0">
                  <a:latin typeface="思源黑体 CN ExtraLight" panose="020B0200000000000000" pitchFamily="34" charset="-122"/>
                  <a:ea typeface="思源黑体 CN ExtraLight" panose="020B0200000000000000" pitchFamily="34" charset="-122"/>
                </a:rPr>
                <a:t>2010.4 ——2013.10</a:t>
              </a:r>
              <a:r>
                <a:rPr lang="zh-CN" altLang="en-US" sz="1100" b="1" dirty="0" smtClean="0">
                  <a:latin typeface="思源黑体 CN ExtraLight" panose="020B0200000000000000" pitchFamily="34" charset="-122"/>
                  <a:ea typeface="思源黑体 CN ExtraLight" panose="020B0200000000000000" pitchFamily="34" charset="-122"/>
                </a:rPr>
                <a:t> 演示设计大学  演示设计专业  本科</a:t>
              </a:r>
              <a:endParaRPr lang="en-US" altLang="zh-CN" sz="1100" b="1" dirty="0" smtClean="0">
                <a:latin typeface="思源黑体 CN ExtraLight" panose="020B0200000000000000" pitchFamily="34" charset="-122"/>
                <a:ea typeface="思源黑体 CN ExtraLight" panose="020B0200000000000000" pitchFamily="34" charset="-122"/>
              </a:endParaRPr>
            </a:p>
            <a:p>
              <a:pPr marL="171450" indent="-171450" algn="just">
                <a:lnSpc>
                  <a:spcPct val="125000"/>
                </a:lnSpc>
                <a:buFont typeface="Wingdings" panose="05000000000000000000" pitchFamily="2" charset="2"/>
                <a:buChar char="p"/>
              </a:pPr>
              <a:r>
                <a:rPr lang="en-US" altLang="zh-CN" sz="1100" b="1" dirty="0" smtClean="0">
                  <a:latin typeface="思源黑体 CN ExtraLight" panose="020B0200000000000000" pitchFamily="34" charset="-122"/>
                  <a:ea typeface="思源黑体 CN ExtraLight" panose="020B0200000000000000" pitchFamily="34" charset="-122"/>
                </a:rPr>
                <a:t>2010.4 </a:t>
              </a:r>
              <a:r>
                <a:rPr lang="en-US" altLang="zh-CN" sz="1100" b="1" dirty="0">
                  <a:latin typeface="思源黑体 CN ExtraLight" panose="020B0200000000000000" pitchFamily="34" charset="-122"/>
                  <a:ea typeface="思源黑体 CN ExtraLight" panose="020B0200000000000000" pitchFamily="34" charset="-122"/>
                </a:rPr>
                <a:t>——</a:t>
              </a:r>
              <a:r>
                <a:rPr lang="en-US" altLang="zh-CN" sz="1100" b="1" dirty="0" smtClean="0">
                  <a:latin typeface="思源黑体 CN ExtraLight" panose="020B0200000000000000" pitchFamily="34" charset="-122"/>
                  <a:ea typeface="思源黑体 CN ExtraLight" panose="020B0200000000000000" pitchFamily="34" charset="-122"/>
                </a:rPr>
                <a:t>2013.10</a:t>
              </a:r>
              <a:r>
                <a:rPr lang="zh-CN" altLang="en-US" sz="1100" b="1" dirty="0" smtClean="0">
                  <a:latin typeface="思源黑体 CN ExtraLight" panose="020B0200000000000000" pitchFamily="34" charset="-122"/>
                  <a:ea typeface="思源黑体 CN ExtraLight" panose="020B0200000000000000" pitchFamily="34" charset="-122"/>
                </a:rPr>
                <a:t> </a:t>
              </a:r>
              <a:r>
                <a:rPr lang="zh-CN" altLang="en-US" sz="1100" b="1" dirty="0">
                  <a:latin typeface="思源黑体 CN ExtraLight" panose="020B0200000000000000" pitchFamily="34" charset="-122"/>
                  <a:ea typeface="思源黑体 CN ExtraLight" panose="020B0200000000000000" pitchFamily="34" charset="-122"/>
                </a:rPr>
                <a:t>演示设计大学  演示设计专业  本科</a:t>
              </a:r>
              <a:endParaRPr lang="zh-CN" altLang="en-US" sz="1100" dirty="0">
                <a:latin typeface="思源黑体 CN ExtraLight" panose="020B0200000000000000" pitchFamily="34" charset="-122"/>
                <a:ea typeface="思源黑体 CN ExtraLight" panose="020B0200000000000000" pitchFamily="34" charset="-122"/>
              </a:endParaRPr>
            </a:p>
            <a:p>
              <a:pPr marL="171450" indent="-171450" algn="just">
                <a:lnSpc>
                  <a:spcPct val="125000"/>
                </a:lnSpc>
                <a:buFont typeface="Wingdings" panose="05000000000000000000" pitchFamily="2" charset="2"/>
                <a:buChar char="p"/>
              </a:pPr>
              <a:r>
                <a:rPr lang="en-US" altLang="zh-CN" sz="1100" b="1" dirty="0" smtClean="0">
                  <a:latin typeface="思源黑体 CN ExtraLight" panose="020B0200000000000000" pitchFamily="34" charset="-122"/>
                  <a:ea typeface="思源黑体 CN ExtraLight" panose="020B0200000000000000" pitchFamily="34" charset="-122"/>
                </a:rPr>
                <a:t>2010.4 </a:t>
              </a:r>
              <a:r>
                <a:rPr lang="en-US" altLang="zh-CN" sz="1100" b="1" dirty="0">
                  <a:latin typeface="思源黑体 CN ExtraLight" panose="020B0200000000000000" pitchFamily="34" charset="-122"/>
                  <a:ea typeface="思源黑体 CN ExtraLight" panose="020B0200000000000000" pitchFamily="34" charset="-122"/>
                </a:rPr>
                <a:t>——</a:t>
              </a:r>
              <a:r>
                <a:rPr lang="en-US" altLang="zh-CN" sz="1100" b="1" dirty="0" smtClean="0">
                  <a:latin typeface="思源黑体 CN ExtraLight" panose="020B0200000000000000" pitchFamily="34" charset="-122"/>
                  <a:ea typeface="思源黑体 CN ExtraLight" panose="020B0200000000000000" pitchFamily="34" charset="-122"/>
                </a:rPr>
                <a:t>2013.10</a:t>
              </a:r>
              <a:r>
                <a:rPr lang="zh-CN" altLang="en-US" sz="1100" b="1" dirty="0" smtClean="0">
                  <a:latin typeface="思源黑体 CN ExtraLight" panose="020B0200000000000000" pitchFamily="34" charset="-122"/>
                  <a:ea typeface="思源黑体 CN ExtraLight" panose="020B0200000000000000" pitchFamily="34" charset="-122"/>
                </a:rPr>
                <a:t> </a:t>
              </a:r>
              <a:r>
                <a:rPr lang="zh-CN" altLang="en-US" sz="1100" b="1" dirty="0">
                  <a:latin typeface="思源黑体 CN ExtraLight" panose="020B0200000000000000" pitchFamily="34" charset="-122"/>
                  <a:ea typeface="思源黑体 CN ExtraLight" panose="020B0200000000000000" pitchFamily="34" charset="-122"/>
                </a:rPr>
                <a:t>演示设计大学  演示设计专业  本科</a:t>
              </a:r>
              <a:endParaRPr lang="zh-CN" altLang="en-US" sz="1100" dirty="0">
                <a:latin typeface="思源黑体 CN ExtraLight" panose="020B0200000000000000" pitchFamily="34" charset="-122"/>
                <a:ea typeface="思源黑体 CN ExtraLight" panose="020B0200000000000000" pitchFamily="34" charset="-122"/>
              </a:endParaRPr>
            </a:p>
            <a:p>
              <a:pPr marL="171450" indent="-171450" algn="just">
                <a:lnSpc>
                  <a:spcPct val="125000"/>
                </a:lnSpc>
                <a:buFont typeface="Wingdings" panose="05000000000000000000" pitchFamily="2" charset="2"/>
                <a:buChar char="p"/>
              </a:pPr>
              <a:r>
                <a:rPr lang="en-US" altLang="zh-CN" sz="1100" b="1" dirty="0" smtClean="0">
                  <a:latin typeface="思源黑体 CN ExtraLight" panose="020B0200000000000000" pitchFamily="34" charset="-122"/>
                  <a:ea typeface="思源黑体 CN ExtraLight" panose="020B0200000000000000" pitchFamily="34" charset="-122"/>
                </a:rPr>
                <a:t>2010.4 </a:t>
              </a:r>
              <a:r>
                <a:rPr lang="en-US" altLang="zh-CN" sz="1100" b="1" dirty="0">
                  <a:latin typeface="思源黑体 CN ExtraLight" panose="020B0200000000000000" pitchFamily="34" charset="-122"/>
                  <a:ea typeface="思源黑体 CN ExtraLight" panose="020B0200000000000000" pitchFamily="34" charset="-122"/>
                </a:rPr>
                <a:t>——</a:t>
              </a:r>
              <a:r>
                <a:rPr lang="en-US" altLang="zh-CN" sz="1100" b="1" dirty="0" smtClean="0">
                  <a:latin typeface="思源黑体 CN ExtraLight" panose="020B0200000000000000" pitchFamily="34" charset="-122"/>
                  <a:ea typeface="思源黑体 CN ExtraLight" panose="020B0200000000000000" pitchFamily="34" charset="-122"/>
                </a:rPr>
                <a:t>2013.10</a:t>
              </a:r>
              <a:r>
                <a:rPr lang="zh-CN" altLang="en-US" sz="1100" b="1" dirty="0" smtClean="0">
                  <a:latin typeface="思源黑体 CN ExtraLight" panose="020B0200000000000000" pitchFamily="34" charset="-122"/>
                  <a:ea typeface="思源黑体 CN ExtraLight" panose="020B0200000000000000" pitchFamily="34" charset="-122"/>
                </a:rPr>
                <a:t> </a:t>
              </a:r>
              <a:r>
                <a:rPr lang="zh-CN" altLang="en-US" sz="1100" b="1" dirty="0">
                  <a:latin typeface="思源黑体 CN ExtraLight" panose="020B0200000000000000" pitchFamily="34" charset="-122"/>
                  <a:ea typeface="思源黑体 CN ExtraLight" panose="020B0200000000000000" pitchFamily="34" charset="-122"/>
                </a:rPr>
                <a:t>演示设计大学  演示设计专业  </a:t>
              </a:r>
              <a:r>
                <a:rPr lang="zh-CN" altLang="en-US" sz="1100" b="1" dirty="0" smtClean="0">
                  <a:latin typeface="思源黑体 CN ExtraLight" panose="020B0200000000000000" pitchFamily="34" charset="-122"/>
                  <a:ea typeface="思源黑体 CN ExtraLight" panose="020B0200000000000000" pitchFamily="34" charset="-122"/>
                </a:rPr>
                <a:t>本科</a:t>
              </a:r>
              <a:endParaRPr lang="en-US" altLang="zh-CN" sz="1100" dirty="0" smtClean="0">
                <a:latin typeface="思源黑体 CN ExtraLight" panose="020B0200000000000000" pitchFamily="34" charset="-122"/>
                <a:ea typeface="思源黑体 CN ExtraLight" panose="020B0200000000000000" pitchFamily="34" charset="-122"/>
              </a:endParaRPr>
            </a:p>
            <a:p>
              <a:pPr marL="171450" indent="-171450" algn="just">
                <a:lnSpc>
                  <a:spcPct val="125000"/>
                </a:lnSpc>
                <a:buFont typeface="Wingdings" panose="05000000000000000000" pitchFamily="2" charset="2"/>
                <a:buChar char="p"/>
              </a:pPr>
              <a:endParaRPr lang="zh-CN" altLang="en-US" sz="1100" dirty="0">
                <a:latin typeface="思源黑体 CN ExtraLight" panose="020B0200000000000000" pitchFamily="34" charset="-122"/>
                <a:ea typeface="思源黑体 CN ExtraLight" panose="020B0200000000000000" pitchFamily="34" charset="-122"/>
              </a:endParaRPr>
            </a:p>
          </p:txBody>
        </p:sp>
      </p:grpSp>
      <p:grpSp>
        <p:nvGrpSpPr>
          <p:cNvPr id="34" name="组合 33"/>
          <p:cNvGrpSpPr/>
          <p:nvPr/>
        </p:nvGrpSpPr>
        <p:grpSpPr>
          <a:xfrm>
            <a:off x="182879" y="2841624"/>
            <a:ext cx="2172971" cy="1717706"/>
            <a:chOff x="182879" y="2841624"/>
            <a:chExt cx="2172971" cy="1717706"/>
          </a:xfrm>
        </p:grpSpPr>
        <p:grpSp>
          <p:nvGrpSpPr>
            <p:cNvPr id="9" name="组合 8"/>
            <p:cNvGrpSpPr/>
            <p:nvPr/>
          </p:nvGrpSpPr>
          <p:grpSpPr>
            <a:xfrm>
              <a:off x="182879" y="2841624"/>
              <a:ext cx="2172971" cy="444505"/>
              <a:chOff x="3611879" y="2308224"/>
              <a:chExt cx="2172971" cy="444505"/>
            </a:xfrm>
          </p:grpSpPr>
          <p:sp>
            <p:nvSpPr>
              <p:cNvPr id="5" name="等腰三角形 4"/>
              <p:cNvSpPr/>
              <p:nvPr/>
            </p:nvSpPr>
            <p:spPr>
              <a:xfrm rot="16200000">
                <a:off x="3489763" y="2430341"/>
                <a:ext cx="336550" cy="92317"/>
              </a:xfrm>
              <a:prstGeom prst="triangl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04197" y="2308224"/>
                <a:ext cx="2080653" cy="336551"/>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等腰三角形 6"/>
              <p:cNvSpPr/>
              <p:nvPr/>
            </p:nvSpPr>
            <p:spPr>
              <a:xfrm rot="5400000">
                <a:off x="5676899" y="2644778"/>
                <a:ext cx="107952" cy="107950"/>
              </a:xfrm>
              <a:prstGeom prst="triangle">
                <a:avLst>
                  <a:gd name="adj" fmla="val 0"/>
                </a:avLst>
              </a:prstGeom>
              <a:solidFill>
                <a:srgbClr val="00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3825240" y="2323464"/>
                <a:ext cx="1226820" cy="307777"/>
              </a:xfrm>
              <a:prstGeom prst="rect">
                <a:avLst/>
              </a:prstGeom>
              <a:noFill/>
            </p:spPr>
            <p:txBody>
              <a:bodyPr wrap="square" rtlCol="0">
                <a:spAutoFit/>
              </a:bodyPr>
              <a:lstStyle/>
              <a:p>
                <a:r>
                  <a:rPr lang="zh-CN" altLang="en-US" sz="1400" dirty="0" smtClean="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基本信息</a:t>
                </a:r>
                <a:endParaRPr lang="zh-CN" altLang="en-US" sz="1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32" name="文本框 31"/>
            <p:cNvSpPr txBox="1"/>
            <p:nvPr/>
          </p:nvSpPr>
          <p:spPr>
            <a:xfrm>
              <a:off x="391973" y="3220502"/>
              <a:ext cx="791603" cy="1338828"/>
            </a:xfrm>
            <a:prstGeom prst="rect">
              <a:avLst/>
            </a:prstGeom>
            <a:noFill/>
          </p:spPr>
          <p:txBody>
            <a:bodyPr wrap="square" rtlCol="0">
              <a:spAutoFit/>
            </a:bodyPr>
            <a:lstStyle/>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生日：</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毕业院校：</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学历：</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籍贯：</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专业：</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个人网站：</a:t>
              </a:r>
              <a:endParaRPr lang="zh-CN" altLang="en-US" sz="900" dirty="0">
                <a:solidFill>
                  <a:srgbClr val="435E88"/>
                </a:solidFill>
                <a:latin typeface="思源黑体 CN Bold" panose="020B0800000000000000" pitchFamily="34" charset="-122"/>
                <a:ea typeface="思源黑体 CN Bold" panose="020B0800000000000000" pitchFamily="34" charset="-122"/>
              </a:endParaRPr>
            </a:p>
          </p:txBody>
        </p:sp>
        <p:sp>
          <p:nvSpPr>
            <p:cNvPr id="33" name="文本框 32"/>
            <p:cNvSpPr txBox="1"/>
            <p:nvPr/>
          </p:nvSpPr>
          <p:spPr>
            <a:xfrm>
              <a:off x="969751" y="3220502"/>
              <a:ext cx="1165135" cy="1338828"/>
            </a:xfrm>
            <a:prstGeom prst="rect">
              <a:avLst/>
            </a:prstGeom>
            <a:noFill/>
          </p:spPr>
          <p:txBody>
            <a:bodyPr wrap="square" rtlCol="0">
              <a:spAutoFit/>
            </a:bodyPr>
            <a:lstStyle/>
            <a:p>
              <a:pPr>
                <a:lnSpc>
                  <a:spcPct val="150000"/>
                </a:lnSpc>
              </a:pP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1999</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年</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09</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月</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09</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日</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演示设计</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大学</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硕士</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本科</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中国</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a:t>
              </a:r>
              <a:r>
                <a:rPr lang="zh-CN" altLang="en-US" sz="900" dirty="0">
                  <a:solidFill>
                    <a:srgbClr val="526B90"/>
                  </a:solidFill>
                  <a:latin typeface="思源黑体 CN ExtraLight" panose="020B0200000000000000" pitchFamily="34" charset="-122"/>
                  <a:ea typeface="思源黑体 CN ExtraLight" panose="020B0200000000000000" pitchFamily="34" charset="-122"/>
                </a:rPr>
                <a:t>湖南</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演示设计专业</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www.iddemo.com</a:t>
              </a:r>
              <a:endParaRPr lang="zh-CN" altLang="en-US" sz="900" dirty="0">
                <a:solidFill>
                  <a:srgbClr val="526B90"/>
                </a:solidFill>
                <a:latin typeface="思源黑体 CN ExtraLight" panose="020B0200000000000000" pitchFamily="34" charset="-122"/>
                <a:ea typeface="思源黑体 CN ExtraLight" panose="020B0200000000000000" pitchFamily="34" charset="-122"/>
              </a:endParaRPr>
            </a:p>
          </p:txBody>
        </p:sp>
      </p:grpSp>
      <p:grpSp>
        <p:nvGrpSpPr>
          <p:cNvPr id="35" name="组合 34"/>
          <p:cNvGrpSpPr/>
          <p:nvPr/>
        </p:nvGrpSpPr>
        <p:grpSpPr>
          <a:xfrm>
            <a:off x="183030" y="4593809"/>
            <a:ext cx="2172971" cy="1094459"/>
            <a:chOff x="182879" y="2841624"/>
            <a:chExt cx="2172971" cy="1094459"/>
          </a:xfrm>
        </p:grpSpPr>
        <p:grpSp>
          <p:nvGrpSpPr>
            <p:cNvPr id="36" name="组合 35"/>
            <p:cNvGrpSpPr/>
            <p:nvPr/>
          </p:nvGrpSpPr>
          <p:grpSpPr>
            <a:xfrm>
              <a:off x="182879" y="2841624"/>
              <a:ext cx="2172971" cy="444505"/>
              <a:chOff x="3611879" y="2308224"/>
              <a:chExt cx="2172971" cy="444505"/>
            </a:xfrm>
          </p:grpSpPr>
          <p:sp>
            <p:nvSpPr>
              <p:cNvPr id="39" name="等腰三角形 38"/>
              <p:cNvSpPr/>
              <p:nvPr/>
            </p:nvSpPr>
            <p:spPr>
              <a:xfrm rot="16200000">
                <a:off x="3489763" y="2430341"/>
                <a:ext cx="336550" cy="92317"/>
              </a:xfrm>
              <a:prstGeom prst="triangl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704197" y="2308224"/>
                <a:ext cx="2080653" cy="336551"/>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等腰三角形 40"/>
              <p:cNvSpPr/>
              <p:nvPr/>
            </p:nvSpPr>
            <p:spPr>
              <a:xfrm rot="5400000">
                <a:off x="5676899" y="2644778"/>
                <a:ext cx="107952" cy="107950"/>
              </a:xfrm>
              <a:prstGeom prst="triangle">
                <a:avLst>
                  <a:gd name="adj" fmla="val 0"/>
                </a:avLst>
              </a:prstGeom>
              <a:solidFill>
                <a:srgbClr val="00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825240" y="2323464"/>
                <a:ext cx="1226820" cy="307777"/>
              </a:xfrm>
              <a:prstGeom prst="rect">
                <a:avLst/>
              </a:prstGeom>
              <a:noFill/>
            </p:spPr>
            <p:txBody>
              <a:bodyPr wrap="square" rtlCol="0">
                <a:spAutoFit/>
              </a:bodyPr>
              <a:lstStyle/>
              <a:p>
                <a:r>
                  <a:rPr lang="zh-CN" altLang="en-US" sz="1400" dirty="0" smtClean="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联系方式</a:t>
                </a:r>
                <a:endParaRPr lang="zh-CN" altLang="en-US" sz="1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37" name="文本框 36"/>
            <p:cNvSpPr txBox="1"/>
            <p:nvPr/>
          </p:nvSpPr>
          <p:spPr>
            <a:xfrm>
              <a:off x="391973" y="3220502"/>
              <a:ext cx="791603" cy="715581"/>
            </a:xfrm>
            <a:prstGeom prst="rect">
              <a:avLst/>
            </a:prstGeom>
            <a:noFill/>
          </p:spPr>
          <p:txBody>
            <a:bodyPr wrap="square" rtlCol="0">
              <a:spAutoFit/>
            </a:bodyPr>
            <a:lstStyle/>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电话：</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邮箱：</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地址：</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p:txBody>
        </p:sp>
        <p:sp>
          <p:nvSpPr>
            <p:cNvPr id="38" name="文本框 37"/>
            <p:cNvSpPr txBox="1"/>
            <p:nvPr/>
          </p:nvSpPr>
          <p:spPr>
            <a:xfrm>
              <a:off x="969751" y="3220502"/>
              <a:ext cx="1383567" cy="715581"/>
            </a:xfrm>
            <a:prstGeom prst="rect">
              <a:avLst/>
            </a:prstGeom>
            <a:noFill/>
          </p:spPr>
          <p:txBody>
            <a:bodyPr wrap="square" rtlCol="0">
              <a:spAutoFit/>
            </a:bodyPr>
            <a:lstStyle/>
            <a:p>
              <a:pPr>
                <a:lnSpc>
                  <a:spcPct val="150000"/>
                </a:lnSpc>
              </a:pP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12345678910</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123456789@qq.com</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中国湖南</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XX</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市</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XX</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区</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p:txBody>
        </p:sp>
      </p:grpSp>
      <p:grpSp>
        <p:nvGrpSpPr>
          <p:cNvPr id="43" name="组合 42"/>
          <p:cNvGrpSpPr/>
          <p:nvPr/>
        </p:nvGrpSpPr>
        <p:grpSpPr>
          <a:xfrm>
            <a:off x="181852" y="5736809"/>
            <a:ext cx="2172971" cy="1509957"/>
            <a:chOff x="182879" y="2841624"/>
            <a:chExt cx="2172971" cy="1509957"/>
          </a:xfrm>
        </p:grpSpPr>
        <p:grpSp>
          <p:nvGrpSpPr>
            <p:cNvPr id="44" name="组合 43"/>
            <p:cNvGrpSpPr/>
            <p:nvPr/>
          </p:nvGrpSpPr>
          <p:grpSpPr>
            <a:xfrm>
              <a:off x="182879" y="2841624"/>
              <a:ext cx="2172971" cy="444505"/>
              <a:chOff x="3611879" y="2308224"/>
              <a:chExt cx="2172971" cy="444505"/>
            </a:xfrm>
          </p:grpSpPr>
          <p:sp>
            <p:nvSpPr>
              <p:cNvPr id="47" name="等腰三角形 46"/>
              <p:cNvSpPr/>
              <p:nvPr/>
            </p:nvSpPr>
            <p:spPr>
              <a:xfrm rot="16200000">
                <a:off x="3489763" y="2430341"/>
                <a:ext cx="336550" cy="92317"/>
              </a:xfrm>
              <a:prstGeom prst="triangl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矩形 47"/>
              <p:cNvSpPr/>
              <p:nvPr/>
            </p:nvSpPr>
            <p:spPr>
              <a:xfrm>
                <a:off x="3704197" y="2308224"/>
                <a:ext cx="2080653" cy="336551"/>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等腰三角形 48"/>
              <p:cNvSpPr/>
              <p:nvPr/>
            </p:nvSpPr>
            <p:spPr>
              <a:xfrm rot="5400000">
                <a:off x="5676899" y="2644778"/>
                <a:ext cx="107952" cy="107950"/>
              </a:xfrm>
              <a:prstGeom prst="triangle">
                <a:avLst>
                  <a:gd name="adj" fmla="val 0"/>
                </a:avLst>
              </a:prstGeom>
              <a:solidFill>
                <a:srgbClr val="00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p:cNvSpPr txBox="1"/>
              <p:nvPr/>
            </p:nvSpPr>
            <p:spPr>
              <a:xfrm>
                <a:off x="3825240" y="2323464"/>
                <a:ext cx="1226820" cy="307777"/>
              </a:xfrm>
              <a:prstGeom prst="rect">
                <a:avLst/>
              </a:prstGeom>
              <a:noFill/>
            </p:spPr>
            <p:txBody>
              <a:bodyPr wrap="square" rtlCol="0">
                <a:spAutoFit/>
              </a:bodyPr>
              <a:lstStyle/>
              <a:p>
                <a:r>
                  <a:rPr lang="zh-CN" altLang="en-US" sz="1400" dirty="0" smtClean="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掌握技能</a:t>
                </a:r>
                <a:endParaRPr lang="zh-CN" altLang="en-US" sz="1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45" name="文本框 44"/>
            <p:cNvSpPr txBox="1"/>
            <p:nvPr/>
          </p:nvSpPr>
          <p:spPr>
            <a:xfrm>
              <a:off x="391973" y="3220502"/>
              <a:ext cx="791603" cy="1131079"/>
            </a:xfrm>
            <a:prstGeom prst="rect">
              <a:avLst/>
            </a:prstGeom>
            <a:noFill/>
          </p:spPr>
          <p:txBody>
            <a:bodyPr wrap="square" rtlCol="0">
              <a:spAutoFit/>
            </a:bodyPr>
            <a:lstStyle/>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办公软件：</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平面设计：</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网页制作：</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视频后期：</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p:txBody>
        </p:sp>
      </p:grpSp>
      <p:grpSp>
        <p:nvGrpSpPr>
          <p:cNvPr id="64" name="Group 57"/>
          <p:cNvGrpSpPr/>
          <p:nvPr/>
        </p:nvGrpSpPr>
        <p:grpSpPr>
          <a:xfrm>
            <a:off x="2489201" y="5000188"/>
            <a:ext cx="4053871" cy="3439797"/>
            <a:chOff x="2470754" y="590545"/>
            <a:chExt cx="4053871" cy="3439797"/>
          </a:xfrm>
        </p:grpSpPr>
        <p:sp>
          <p:nvSpPr>
            <p:cNvPr id="65" name="椭圆 64"/>
            <p:cNvSpPr/>
            <p:nvPr/>
          </p:nvSpPr>
          <p:spPr>
            <a:xfrm>
              <a:off x="2554718" y="590545"/>
              <a:ext cx="304800" cy="304800"/>
            </a:xfrm>
            <a:prstGeom prst="ellips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66" name="male-avatar_93"/>
            <p:cNvSpPr>
              <a:spLocks noChangeAspect="1"/>
            </p:cNvSpPr>
            <p:nvPr/>
          </p:nvSpPr>
          <p:spPr bwMode="auto">
            <a:xfrm>
              <a:off x="2597829" y="644740"/>
              <a:ext cx="218577" cy="196408"/>
            </a:xfrm>
            <a:custGeom>
              <a:avLst/>
              <a:gdLst>
                <a:gd name="connsiteX0" fmla="*/ 419042 w 604526"/>
                <a:gd name="connsiteY0" fmla="*/ 501898 h 543213"/>
                <a:gd name="connsiteX1" fmla="*/ 290925 w 604526"/>
                <a:gd name="connsiteY1" fmla="*/ 511180 h 543213"/>
                <a:gd name="connsiteX2" fmla="*/ 287115 w 604526"/>
                <a:gd name="connsiteY2" fmla="*/ 511180 h 543213"/>
                <a:gd name="connsiteX3" fmla="*/ 48426 w 604526"/>
                <a:gd name="connsiteY3" fmla="*/ 507253 h 543213"/>
                <a:gd name="connsiteX4" fmla="*/ 48426 w 604526"/>
                <a:gd name="connsiteY4" fmla="*/ 518667 h 543213"/>
                <a:gd name="connsiteX5" fmla="*/ 519044 w 604526"/>
                <a:gd name="connsiteY5" fmla="*/ 518667 h 543213"/>
                <a:gd name="connsiteX6" fmla="*/ 519044 w 604526"/>
                <a:gd name="connsiteY6" fmla="*/ 506148 h 543213"/>
                <a:gd name="connsiteX7" fmla="*/ 419042 w 604526"/>
                <a:gd name="connsiteY7" fmla="*/ 501898 h 543213"/>
                <a:gd name="connsiteX8" fmla="*/ 69663 w 604526"/>
                <a:gd name="connsiteY8" fmla="*/ 407727 h 543213"/>
                <a:gd name="connsiteX9" fmla="*/ 226642 w 604526"/>
                <a:gd name="connsiteY9" fmla="*/ 407727 h 543213"/>
                <a:gd name="connsiteX10" fmla="*/ 238935 w 604526"/>
                <a:gd name="connsiteY10" fmla="*/ 420006 h 543213"/>
                <a:gd name="connsiteX11" fmla="*/ 226642 w 604526"/>
                <a:gd name="connsiteY11" fmla="*/ 432284 h 543213"/>
                <a:gd name="connsiteX12" fmla="*/ 69663 w 604526"/>
                <a:gd name="connsiteY12" fmla="*/ 432284 h 543213"/>
                <a:gd name="connsiteX13" fmla="*/ 57370 w 604526"/>
                <a:gd name="connsiteY13" fmla="*/ 420006 h 543213"/>
                <a:gd name="connsiteX14" fmla="*/ 69663 w 604526"/>
                <a:gd name="connsiteY14" fmla="*/ 407727 h 543213"/>
                <a:gd name="connsiteX15" fmla="*/ 69663 w 604526"/>
                <a:gd name="connsiteY15" fmla="*/ 315428 h 543213"/>
                <a:gd name="connsiteX16" fmla="*/ 226642 w 604526"/>
                <a:gd name="connsiteY16" fmla="*/ 315428 h 543213"/>
                <a:gd name="connsiteX17" fmla="*/ 238935 w 604526"/>
                <a:gd name="connsiteY17" fmla="*/ 327707 h 543213"/>
                <a:gd name="connsiteX18" fmla="*/ 226642 w 604526"/>
                <a:gd name="connsiteY18" fmla="*/ 339985 h 543213"/>
                <a:gd name="connsiteX19" fmla="*/ 69663 w 604526"/>
                <a:gd name="connsiteY19" fmla="*/ 339985 h 543213"/>
                <a:gd name="connsiteX20" fmla="*/ 57370 w 604526"/>
                <a:gd name="connsiteY20" fmla="*/ 327707 h 543213"/>
                <a:gd name="connsiteX21" fmla="*/ 69663 w 604526"/>
                <a:gd name="connsiteY21" fmla="*/ 315428 h 543213"/>
                <a:gd name="connsiteX22" fmla="*/ 69663 w 604526"/>
                <a:gd name="connsiteY22" fmla="*/ 223128 h 543213"/>
                <a:gd name="connsiteX23" fmla="*/ 226642 w 604526"/>
                <a:gd name="connsiteY23" fmla="*/ 223128 h 543213"/>
                <a:gd name="connsiteX24" fmla="*/ 238935 w 604526"/>
                <a:gd name="connsiteY24" fmla="*/ 235407 h 543213"/>
                <a:gd name="connsiteX25" fmla="*/ 226642 w 604526"/>
                <a:gd name="connsiteY25" fmla="*/ 247685 h 543213"/>
                <a:gd name="connsiteX26" fmla="*/ 69663 w 604526"/>
                <a:gd name="connsiteY26" fmla="*/ 247685 h 543213"/>
                <a:gd name="connsiteX27" fmla="*/ 57370 w 604526"/>
                <a:gd name="connsiteY27" fmla="*/ 235407 h 543213"/>
                <a:gd name="connsiteX28" fmla="*/ 69663 w 604526"/>
                <a:gd name="connsiteY28" fmla="*/ 223128 h 543213"/>
                <a:gd name="connsiteX29" fmla="*/ 69663 w 604526"/>
                <a:gd name="connsiteY29" fmla="*/ 130828 h 543213"/>
                <a:gd name="connsiteX30" fmla="*/ 226642 w 604526"/>
                <a:gd name="connsiteY30" fmla="*/ 130828 h 543213"/>
                <a:gd name="connsiteX31" fmla="*/ 238935 w 604526"/>
                <a:gd name="connsiteY31" fmla="*/ 143107 h 543213"/>
                <a:gd name="connsiteX32" fmla="*/ 226642 w 604526"/>
                <a:gd name="connsiteY32" fmla="*/ 155385 h 543213"/>
                <a:gd name="connsiteX33" fmla="*/ 69663 w 604526"/>
                <a:gd name="connsiteY33" fmla="*/ 155385 h 543213"/>
                <a:gd name="connsiteX34" fmla="*/ 57370 w 604526"/>
                <a:gd name="connsiteY34" fmla="*/ 143107 h 543213"/>
                <a:gd name="connsiteX35" fmla="*/ 69663 w 604526"/>
                <a:gd name="connsiteY35" fmla="*/ 130828 h 543213"/>
                <a:gd name="connsiteX36" fmla="*/ 127963 w 604526"/>
                <a:gd name="connsiteY36" fmla="*/ 58313 h 543213"/>
                <a:gd name="connsiteX37" fmla="*/ 24582 w 604526"/>
                <a:gd name="connsiteY37" fmla="*/ 65785 h 543213"/>
                <a:gd name="connsiteX38" fmla="*/ 24582 w 604526"/>
                <a:gd name="connsiteY38" fmla="*/ 485038 h 543213"/>
                <a:gd name="connsiteX39" fmla="*/ 276791 w 604526"/>
                <a:gd name="connsiteY39" fmla="*/ 484793 h 543213"/>
                <a:gd name="connsiteX40" fmla="*/ 276791 w 604526"/>
                <a:gd name="connsiteY40" fmla="*/ 65294 h 543213"/>
                <a:gd name="connsiteX41" fmla="*/ 127963 w 604526"/>
                <a:gd name="connsiteY41" fmla="*/ 58313 h 543213"/>
                <a:gd name="connsiteX42" fmla="*/ 432163 w 604526"/>
                <a:gd name="connsiteY42" fmla="*/ 56457 h 543213"/>
                <a:gd name="connsiteX43" fmla="*/ 301372 w 604526"/>
                <a:gd name="connsiteY43" fmla="*/ 65171 h 543213"/>
                <a:gd name="connsiteX44" fmla="*/ 301372 w 604526"/>
                <a:gd name="connsiteY44" fmla="*/ 484915 h 543213"/>
                <a:gd name="connsiteX45" fmla="*/ 553458 w 604526"/>
                <a:gd name="connsiteY45" fmla="*/ 485038 h 543213"/>
                <a:gd name="connsiteX46" fmla="*/ 553458 w 604526"/>
                <a:gd name="connsiteY46" fmla="*/ 138688 h 543213"/>
                <a:gd name="connsiteX47" fmla="*/ 501468 w 604526"/>
                <a:gd name="connsiteY47" fmla="*/ 223127 h 543213"/>
                <a:gd name="connsiteX48" fmla="*/ 506876 w 604526"/>
                <a:gd name="connsiteY48" fmla="*/ 223127 h 543213"/>
                <a:gd name="connsiteX49" fmla="*/ 519167 w 604526"/>
                <a:gd name="connsiteY49" fmla="*/ 235401 h 543213"/>
                <a:gd name="connsiteX50" fmla="*/ 506876 w 604526"/>
                <a:gd name="connsiteY50" fmla="*/ 247674 h 543213"/>
                <a:gd name="connsiteX51" fmla="*/ 486227 w 604526"/>
                <a:gd name="connsiteY51" fmla="*/ 247674 h 543213"/>
                <a:gd name="connsiteX52" fmla="*/ 444438 w 604526"/>
                <a:gd name="connsiteY52" fmla="*/ 315422 h 543213"/>
                <a:gd name="connsiteX53" fmla="*/ 506876 w 604526"/>
                <a:gd name="connsiteY53" fmla="*/ 315422 h 543213"/>
                <a:gd name="connsiteX54" fmla="*/ 519167 w 604526"/>
                <a:gd name="connsiteY54" fmla="*/ 327695 h 543213"/>
                <a:gd name="connsiteX55" fmla="*/ 506876 w 604526"/>
                <a:gd name="connsiteY55" fmla="*/ 339969 h 543213"/>
                <a:gd name="connsiteX56" fmla="*/ 429320 w 604526"/>
                <a:gd name="connsiteY56" fmla="*/ 339969 h 543213"/>
                <a:gd name="connsiteX57" fmla="*/ 402526 w 604526"/>
                <a:gd name="connsiteY57" fmla="*/ 383293 h 543213"/>
                <a:gd name="connsiteX58" fmla="*/ 402403 w 604526"/>
                <a:gd name="connsiteY58" fmla="*/ 383538 h 543213"/>
                <a:gd name="connsiteX59" fmla="*/ 401666 w 604526"/>
                <a:gd name="connsiteY59" fmla="*/ 384520 h 543213"/>
                <a:gd name="connsiteX60" fmla="*/ 401420 w 604526"/>
                <a:gd name="connsiteY60" fmla="*/ 384766 h 543213"/>
                <a:gd name="connsiteX61" fmla="*/ 400560 w 604526"/>
                <a:gd name="connsiteY61" fmla="*/ 385748 h 543213"/>
                <a:gd name="connsiteX62" fmla="*/ 400437 w 604526"/>
                <a:gd name="connsiteY62" fmla="*/ 385748 h 543213"/>
                <a:gd name="connsiteX63" fmla="*/ 400437 w 604526"/>
                <a:gd name="connsiteY63" fmla="*/ 385870 h 543213"/>
                <a:gd name="connsiteX64" fmla="*/ 377699 w 604526"/>
                <a:gd name="connsiteY64" fmla="*/ 407717 h 543213"/>
                <a:gd name="connsiteX65" fmla="*/ 506876 w 604526"/>
                <a:gd name="connsiteY65" fmla="*/ 407717 h 543213"/>
                <a:gd name="connsiteX66" fmla="*/ 519167 w 604526"/>
                <a:gd name="connsiteY66" fmla="*/ 419990 h 543213"/>
                <a:gd name="connsiteX67" fmla="*/ 506876 w 604526"/>
                <a:gd name="connsiteY67" fmla="*/ 432263 h 543213"/>
                <a:gd name="connsiteX68" fmla="*/ 350044 w 604526"/>
                <a:gd name="connsiteY68" fmla="*/ 432263 h 543213"/>
                <a:gd name="connsiteX69" fmla="*/ 342916 w 604526"/>
                <a:gd name="connsiteY69" fmla="*/ 429931 h 543213"/>
                <a:gd name="connsiteX70" fmla="*/ 342547 w 604526"/>
                <a:gd name="connsiteY70" fmla="*/ 429809 h 543213"/>
                <a:gd name="connsiteX71" fmla="*/ 342055 w 604526"/>
                <a:gd name="connsiteY71" fmla="*/ 429563 h 543213"/>
                <a:gd name="connsiteX72" fmla="*/ 341441 w 604526"/>
                <a:gd name="connsiteY72" fmla="*/ 429195 h 543213"/>
                <a:gd name="connsiteX73" fmla="*/ 341072 w 604526"/>
                <a:gd name="connsiteY73" fmla="*/ 428827 h 543213"/>
                <a:gd name="connsiteX74" fmla="*/ 340457 w 604526"/>
                <a:gd name="connsiteY74" fmla="*/ 428458 h 543213"/>
                <a:gd name="connsiteX75" fmla="*/ 340089 w 604526"/>
                <a:gd name="connsiteY75" fmla="*/ 428090 h 543213"/>
                <a:gd name="connsiteX76" fmla="*/ 339474 w 604526"/>
                <a:gd name="connsiteY76" fmla="*/ 427599 h 543213"/>
                <a:gd name="connsiteX77" fmla="*/ 339351 w 604526"/>
                <a:gd name="connsiteY77" fmla="*/ 427354 h 543213"/>
                <a:gd name="connsiteX78" fmla="*/ 339228 w 604526"/>
                <a:gd name="connsiteY78" fmla="*/ 427231 h 543213"/>
                <a:gd name="connsiteX79" fmla="*/ 338737 w 604526"/>
                <a:gd name="connsiteY79" fmla="*/ 426740 h 543213"/>
                <a:gd name="connsiteX80" fmla="*/ 338368 w 604526"/>
                <a:gd name="connsiteY80" fmla="*/ 426249 h 543213"/>
                <a:gd name="connsiteX81" fmla="*/ 337999 w 604526"/>
                <a:gd name="connsiteY81" fmla="*/ 425758 h 543213"/>
                <a:gd name="connsiteX82" fmla="*/ 337753 w 604526"/>
                <a:gd name="connsiteY82" fmla="*/ 425267 h 543213"/>
                <a:gd name="connsiteX83" fmla="*/ 337385 w 604526"/>
                <a:gd name="connsiteY83" fmla="*/ 424777 h 543213"/>
                <a:gd name="connsiteX84" fmla="*/ 337139 w 604526"/>
                <a:gd name="connsiteY84" fmla="*/ 424163 h 543213"/>
                <a:gd name="connsiteX85" fmla="*/ 336893 w 604526"/>
                <a:gd name="connsiteY85" fmla="*/ 423795 h 543213"/>
                <a:gd name="connsiteX86" fmla="*/ 336647 w 604526"/>
                <a:gd name="connsiteY86" fmla="*/ 423181 h 543213"/>
                <a:gd name="connsiteX87" fmla="*/ 336524 w 604526"/>
                <a:gd name="connsiteY87" fmla="*/ 422567 h 543213"/>
                <a:gd name="connsiteX88" fmla="*/ 336278 w 604526"/>
                <a:gd name="connsiteY88" fmla="*/ 421954 h 543213"/>
                <a:gd name="connsiteX89" fmla="*/ 336156 w 604526"/>
                <a:gd name="connsiteY89" fmla="*/ 421340 h 543213"/>
                <a:gd name="connsiteX90" fmla="*/ 336033 w 604526"/>
                <a:gd name="connsiteY90" fmla="*/ 420849 h 543213"/>
                <a:gd name="connsiteX91" fmla="*/ 336033 w 604526"/>
                <a:gd name="connsiteY91" fmla="*/ 420113 h 543213"/>
                <a:gd name="connsiteX92" fmla="*/ 335910 w 604526"/>
                <a:gd name="connsiteY92" fmla="*/ 419744 h 543213"/>
                <a:gd name="connsiteX93" fmla="*/ 335910 w 604526"/>
                <a:gd name="connsiteY93" fmla="*/ 419008 h 543213"/>
                <a:gd name="connsiteX94" fmla="*/ 335910 w 604526"/>
                <a:gd name="connsiteY94" fmla="*/ 418517 h 543213"/>
                <a:gd name="connsiteX95" fmla="*/ 335910 w 604526"/>
                <a:gd name="connsiteY95" fmla="*/ 417903 h 543213"/>
                <a:gd name="connsiteX96" fmla="*/ 336033 w 604526"/>
                <a:gd name="connsiteY96" fmla="*/ 417290 h 543213"/>
                <a:gd name="connsiteX97" fmla="*/ 336156 w 604526"/>
                <a:gd name="connsiteY97" fmla="*/ 416676 h 543213"/>
                <a:gd name="connsiteX98" fmla="*/ 336278 w 604526"/>
                <a:gd name="connsiteY98" fmla="*/ 416063 h 543213"/>
                <a:gd name="connsiteX99" fmla="*/ 336278 w 604526"/>
                <a:gd name="connsiteY99" fmla="*/ 415817 h 543213"/>
                <a:gd name="connsiteX100" fmla="*/ 351519 w 604526"/>
                <a:gd name="connsiteY100" fmla="*/ 356415 h 543213"/>
                <a:gd name="connsiteX101" fmla="*/ 351888 w 604526"/>
                <a:gd name="connsiteY101" fmla="*/ 355065 h 543213"/>
                <a:gd name="connsiteX102" fmla="*/ 352257 w 604526"/>
                <a:gd name="connsiteY102" fmla="*/ 354328 h 543213"/>
                <a:gd name="connsiteX103" fmla="*/ 352379 w 604526"/>
                <a:gd name="connsiteY103" fmla="*/ 353960 h 543213"/>
                <a:gd name="connsiteX104" fmla="*/ 353117 w 604526"/>
                <a:gd name="connsiteY104" fmla="*/ 352855 h 543213"/>
                <a:gd name="connsiteX105" fmla="*/ 360983 w 604526"/>
                <a:gd name="connsiteY105" fmla="*/ 339969 h 543213"/>
                <a:gd name="connsiteX106" fmla="*/ 350044 w 604526"/>
                <a:gd name="connsiteY106" fmla="*/ 339969 h 543213"/>
                <a:gd name="connsiteX107" fmla="*/ 337753 w 604526"/>
                <a:gd name="connsiteY107" fmla="*/ 327695 h 543213"/>
                <a:gd name="connsiteX108" fmla="*/ 350044 w 604526"/>
                <a:gd name="connsiteY108" fmla="*/ 315422 h 543213"/>
                <a:gd name="connsiteX109" fmla="*/ 376224 w 604526"/>
                <a:gd name="connsiteY109" fmla="*/ 315422 h 543213"/>
                <a:gd name="connsiteX110" fmla="*/ 418013 w 604526"/>
                <a:gd name="connsiteY110" fmla="*/ 247674 h 543213"/>
                <a:gd name="connsiteX111" fmla="*/ 350044 w 604526"/>
                <a:gd name="connsiteY111" fmla="*/ 247674 h 543213"/>
                <a:gd name="connsiteX112" fmla="*/ 337753 w 604526"/>
                <a:gd name="connsiteY112" fmla="*/ 235401 h 543213"/>
                <a:gd name="connsiteX113" fmla="*/ 350044 w 604526"/>
                <a:gd name="connsiteY113" fmla="*/ 223127 h 543213"/>
                <a:gd name="connsiteX114" fmla="*/ 433131 w 604526"/>
                <a:gd name="connsiteY114" fmla="*/ 223127 h 543213"/>
                <a:gd name="connsiteX115" fmla="*/ 475042 w 604526"/>
                <a:gd name="connsiteY115" fmla="*/ 155379 h 543213"/>
                <a:gd name="connsiteX116" fmla="*/ 350044 w 604526"/>
                <a:gd name="connsiteY116" fmla="*/ 155379 h 543213"/>
                <a:gd name="connsiteX117" fmla="*/ 337753 w 604526"/>
                <a:gd name="connsiteY117" fmla="*/ 143106 h 543213"/>
                <a:gd name="connsiteX118" fmla="*/ 350044 w 604526"/>
                <a:gd name="connsiteY118" fmla="*/ 130833 h 543213"/>
                <a:gd name="connsiteX119" fmla="*/ 490160 w 604526"/>
                <a:gd name="connsiteY119" fmla="*/ 130833 h 543213"/>
                <a:gd name="connsiteX120" fmla="*/ 532072 w 604526"/>
                <a:gd name="connsiteY120" fmla="*/ 62839 h 543213"/>
                <a:gd name="connsiteX121" fmla="*/ 432163 w 604526"/>
                <a:gd name="connsiteY121" fmla="*/ 56457 h 543213"/>
                <a:gd name="connsiteX122" fmla="*/ 567716 w 604526"/>
                <a:gd name="connsiteY122" fmla="*/ 51916 h 543213"/>
                <a:gd name="connsiteX123" fmla="*/ 374872 w 604526"/>
                <a:gd name="connsiteY123" fmla="*/ 364147 h 543213"/>
                <a:gd name="connsiteX124" fmla="*/ 370816 w 604526"/>
                <a:gd name="connsiteY124" fmla="*/ 380225 h 543213"/>
                <a:gd name="connsiteX125" fmla="*/ 382369 w 604526"/>
                <a:gd name="connsiteY125" fmla="*/ 369179 h 543213"/>
                <a:gd name="connsiteX126" fmla="*/ 575336 w 604526"/>
                <a:gd name="connsiteY126" fmla="*/ 56580 h 543213"/>
                <a:gd name="connsiteX127" fmla="*/ 48426 w 604526"/>
                <a:gd name="connsiteY127" fmla="*/ 24547 h 543213"/>
                <a:gd name="connsiteX128" fmla="*/ 48426 w 604526"/>
                <a:gd name="connsiteY128" fmla="*/ 38538 h 543213"/>
                <a:gd name="connsiteX129" fmla="*/ 288959 w 604526"/>
                <a:gd name="connsiteY129" fmla="*/ 42343 h 543213"/>
                <a:gd name="connsiteX130" fmla="*/ 519044 w 604526"/>
                <a:gd name="connsiteY130" fmla="*/ 36820 h 543213"/>
                <a:gd name="connsiteX131" fmla="*/ 519044 w 604526"/>
                <a:gd name="connsiteY131" fmla="*/ 24547 h 543213"/>
                <a:gd name="connsiteX132" fmla="*/ 36135 w 604526"/>
                <a:gd name="connsiteY132" fmla="*/ 0 h 543213"/>
                <a:gd name="connsiteX133" fmla="*/ 531335 w 604526"/>
                <a:gd name="connsiteY133" fmla="*/ 0 h 543213"/>
                <a:gd name="connsiteX134" fmla="*/ 543626 w 604526"/>
                <a:gd name="connsiteY134" fmla="*/ 12273 h 543213"/>
                <a:gd name="connsiteX135" fmla="*/ 543626 w 604526"/>
                <a:gd name="connsiteY135" fmla="*/ 39397 h 543213"/>
                <a:gd name="connsiteX136" fmla="*/ 544978 w 604526"/>
                <a:gd name="connsiteY136" fmla="*/ 39643 h 543213"/>
                <a:gd name="connsiteX137" fmla="*/ 546330 w 604526"/>
                <a:gd name="connsiteY137" fmla="*/ 39888 h 543213"/>
                <a:gd name="connsiteX138" fmla="*/ 553212 w 604526"/>
                <a:gd name="connsiteY138" fmla="*/ 28597 h 543213"/>
                <a:gd name="connsiteX139" fmla="*/ 570174 w 604526"/>
                <a:gd name="connsiteY139" fmla="*/ 24669 h 543213"/>
                <a:gd name="connsiteX140" fmla="*/ 598689 w 604526"/>
                <a:gd name="connsiteY140" fmla="*/ 42220 h 543213"/>
                <a:gd name="connsiteX141" fmla="*/ 604220 w 604526"/>
                <a:gd name="connsiteY141" fmla="*/ 49829 h 543213"/>
                <a:gd name="connsiteX142" fmla="*/ 602622 w 604526"/>
                <a:gd name="connsiteY142" fmla="*/ 59034 h 543213"/>
                <a:gd name="connsiteX143" fmla="*/ 578040 w 604526"/>
                <a:gd name="connsiteY143" fmla="*/ 98922 h 543213"/>
                <a:gd name="connsiteX144" fmla="*/ 578040 w 604526"/>
                <a:gd name="connsiteY144" fmla="*/ 499030 h 543213"/>
                <a:gd name="connsiteX145" fmla="*/ 573738 w 604526"/>
                <a:gd name="connsiteY145" fmla="*/ 508357 h 543213"/>
                <a:gd name="connsiteX146" fmla="*/ 563905 w 604526"/>
                <a:gd name="connsiteY146" fmla="*/ 511180 h 543213"/>
                <a:gd name="connsiteX147" fmla="*/ 543626 w 604526"/>
                <a:gd name="connsiteY147" fmla="*/ 508603 h 543213"/>
                <a:gd name="connsiteX148" fmla="*/ 543626 w 604526"/>
                <a:gd name="connsiteY148" fmla="*/ 530940 h 543213"/>
                <a:gd name="connsiteX149" fmla="*/ 531335 w 604526"/>
                <a:gd name="connsiteY149" fmla="*/ 543213 h 543213"/>
                <a:gd name="connsiteX150" fmla="*/ 36135 w 604526"/>
                <a:gd name="connsiteY150" fmla="*/ 543213 h 543213"/>
                <a:gd name="connsiteX151" fmla="*/ 23844 w 604526"/>
                <a:gd name="connsiteY151" fmla="*/ 530940 h 543213"/>
                <a:gd name="connsiteX152" fmla="*/ 23844 w 604526"/>
                <a:gd name="connsiteY152" fmla="*/ 509953 h 543213"/>
                <a:gd name="connsiteX153" fmla="*/ 14135 w 604526"/>
                <a:gd name="connsiteY153" fmla="*/ 511180 h 543213"/>
                <a:gd name="connsiteX154" fmla="*/ 12291 w 604526"/>
                <a:gd name="connsiteY154" fmla="*/ 511303 h 543213"/>
                <a:gd name="connsiteX155" fmla="*/ 4302 w 604526"/>
                <a:gd name="connsiteY155" fmla="*/ 508357 h 543213"/>
                <a:gd name="connsiteX156" fmla="*/ 0 w 604526"/>
                <a:gd name="connsiteY156" fmla="*/ 499030 h 543213"/>
                <a:gd name="connsiteX157" fmla="*/ 0 w 604526"/>
                <a:gd name="connsiteY157" fmla="*/ 54861 h 543213"/>
                <a:gd name="connsiteX158" fmla="*/ 10693 w 604526"/>
                <a:gd name="connsiteY158" fmla="*/ 42711 h 543213"/>
                <a:gd name="connsiteX159" fmla="*/ 23844 w 604526"/>
                <a:gd name="connsiteY159" fmla="*/ 41115 h 543213"/>
                <a:gd name="connsiteX160" fmla="*/ 23844 w 604526"/>
                <a:gd name="connsiteY160" fmla="*/ 12273 h 543213"/>
                <a:gd name="connsiteX161" fmla="*/ 36135 w 604526"/>
                <a:gd name="connsiteY161" fmla="*/ 0 h 54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4526" h="543213">
                  <a:moveTo>
                    <a:pt x="419042" y="501898"/>
                  </a:moveTo>
                  <a:cubicBezTo>
                    <a:pt x="379512" y="502036"/>
                    <a:pt x="335295" y="504430"/>
                    <a:pt x="290925" y="511180"/>
                  </a:cubicBezTo>
                  <a:cubicBezTo>
                    <a:pt x="289696" y="511425"/>
                    <a:pt x="288344" y="511425"/>
                    <a:pt x="287115" y="511180"/>
                  </a:cubicBezTo>
                  <a:cubicBezTo>
                    <a:pt x="196162" y="496575"/>
                    <a:pt x="98696" y="502466"/>
                    <a:pt x="48426" y="507253"/>
                  </a:cubicBezTo>
                  <a:lnTo>
                    <a:pt x="48426" y="518667"/>
                  </a:lnTo>
                  <a:lnTo>
                    <a:pt x="519044" y="518667"/>
                  </a:lnTo>
                  <a:lnTo>
                    <a:pt x="519044" y="506148"/>
                  </a:lnTo>
                  <a:cubicBezTo>
                    <a:pt x="493417" y="503877"/>
                    <a:pt x="458573" y="501760"/>
                    <a:pt x="419042" y="501898"/>
                  </a:cubicBezTo>
                  <a:close/>
                  <a:moveTo>
                    <a:pt x="69663" y="407727"/>
                  </a:moveTo>
                  <a:lnTo>
                    <a:pt x="226642" y="407727"/>
                  </a:lnTo>
                  <a:cubicBezTo>
                    <a:pt x="233403" y="407727"/>
                    <a:pt x="238935" y="413130"/>
                    <a:pt x="238935" y="420006"/>
                  </a:cubicBezTo>
                  <a:cubicBezTo>
                    <a:pt x="238935" y="426759"/>
                    <a:pt x="233403" y="432284"/>
                    <a:pt x="226642" y="432284"/>
                  </a:cubicBezTo>
                  <a:lnTo>
                    <a:pt x="69663" y="432284"/>
                  </a:lnTo>
                  <a:cubicBezTo>
                    <a:pt x="62902" y="432284"/>
                    <a:pt x="57370" y="426759"/>
                    <a:pt x="57370" y="420006"/>
                  </a:cubicBezTo>
                  <a:cubicBezTo>
                    <a:pt x="57370" y="413130"/>
                    <a:pt x="62902" y="407727"/>
                    <a:pt x="69663" y="407727"/>
                  </a:cubicBezTo>
                  <a:close/>
                  <a:moveTo>
                    <a:pt x="69663" y="315428"/>
                  </a:moveTo>
                  <a:lnTo>
                    <a:pt x="226642" y="315428"/>
                  </a:lnTo>
                  <a:cubicBezTo>
                    <a:pt x="233403" y="315428"/>
                    <a:pt x="238935" y="320831"/>
                    <a:pt x="238935" y="327707"/>
                  </a:cubicBezTo>
                  <a:cubicBezTo>
                    <a:pt x="238935" y="334460"/>
                    <a:pt x="233403" y="339985"/>
                    <a:pt x="226642" y="339985"/>
                  </a:cubicBezTo>
                  <a:lnTo>
                    <a:pt x="69663" y="339985"/>
                  </a:lnTo>
                  <a:cubicBezTo>
                    <a:pt x="62902" y="339985"/>
                    <a:pt x="57370" y="334460"/>
                    <a:pt x="57370" y="327707"/>
                  </a:cubicBezTo>
                  <a:cubicBezTo>
                    <a:pt x="57370" y="320831"/>
                    <a:pt x="62902" y="315428"/>
                    <a:pt x="69663" y="315428"/>
                  </a:cubicBezTo>
                  <a:close/>
                  <a:moveTo>
                    <a:pt x="69663" y="223128"/>
                  </a:moveTo>
                  <a:lnTo>
                    <a:pt x="226642" y="223128"/>
                  </a:lnTo>
                  <a:cubicBezTo>
                    <a:pt x="233403" y="223128"/>
                    <a:pt x="238935" y="228653"/>
                    <a:pt x="238935" y="235407"/>
                  </a:cubicBezTo>
                  <a:cubicBezTo>
                    <a:pt x="238935" y="242160"/>
                    <a:pt x="233403" y="247685"/>
                    <a:pt x="226642" y="247685"/>
                  </a:cubicBezTo>
                  <a:lnTo>
                    <a:pt x="69663" y="247685"/>
                  </a:lnTo>
                  <a:cubicBezTo>
                    <a:pt x="62902" y="247685"/>
                    <a:pt x="57370" y="242160"/>
                    <a:pt x="57370" y="235407"/>
                  </a:cubicBezTo>
                  <a:cubicBezTo>
                    <a:pt x="57370" y="228653"/>
                    <a:pt x="62902" y="223128"/>
                    <a:pt x="69663" y="223128"/>
                  </a:cubicBezTo>
                  <a:close/>
                  <a:moveTo>
                    <a:pt x="69663" y="130828"/>
                  </a:moveTo>
                  <a:lnTo>
                    <a:pt x="226642" y="130828"/>
                  </a:lnTo>
                  <a:cubicBezTo>
                    <a:pt x="233403" y="130828"/>
                    <a:pt x="238935" y="136353"/>
                    <a:pt x="238935" y="143107"/>
                  </a:cubicBezTo>
                  <a:cubicBezTo>
                    <a:pt x="238935" y="149860"/>
                    <a:pt x="233403" y="155385"/>
                    <a:pt x="226642" y="155385"/>
                  </a:cubicBezTo>
                  <a:lnTo>
                    <a:pt x="69663" y="155385"/>
                  </a:lnTo>
                  <a:cubicBezTo>
                    <a:pt x="62902" y="155385"/>
                    <a:pt x="57370" y="149860"/>
                    <a:pt x="57370" y="143107"/>
                  </a:cubicBezTo>
                  <a:cubicBezTo>
                    <a:pt x="57370" y="136353"/>
                    <a:pt x="62902" y="130828"/>
                    <a:pt x="69663" y="130828"/>
                  </a:cubicBezTo>
                  <a:close/>
                  <a:moveTo>
                    <a:pt x="127963" y="58313"/>
                  </a:moveTo>
                  <a:cubicBezTo>
                    <a:pt x="81458" y="59801"/>
                    <a:pt x="42527" y="63698"/>
                    <a:pt x="24582" y="65785"/>
                  </a:cubicBezTo>
                  <a:lnTo>
                    <a:pt x="24582" y="485038"/>
                  </a:lnTo>
                  <a:cubicBezTo>
                    <a:pt x="62683" y="480497"/>
                    <a:pt x="170843" y="470187"/>
                    <a:pt x="276791" y="484793"/>
                  </a:cubicBezTo>
                  <a:lnTo>
                    <a:pt x="276791" y="65294"/>
                  </a:lnTo>
                  <a:cubicBezTo>
                    <a:pt x="228549" y="57746"/>
                    <a:pt x="174469" y="56825"/>
                    <a:pt x="127963" y="58313"/>
                  </a:cubicBezTo>
                  <a:close/>
                  <a:moveTo>
                    <a:pt x="432163" y="56457"/>
                  </a:moveTo>
                  <a:cubicBezTo>
                    <a:pt x="391280" y="55843"/>
                    <a:pt x="345251" y="57746"/>
                    <a:pt x="301372" y="65171"/>
                  </a:cubicBezTo>
                  <a:lnTo>
                    <a:pt x="301372" y="484915"/>
                  </a:lnTo>
                  <a:cubicBezTo>
                    <a:pt x="411990" y="470187"/>
                    <a:pt x="516340" y="480374"/>
                    <a:pt x="553458" y="485038"/>
                  </a:cubicBezTo>
                  <a:lnTo>
                    <a:pt x="553458" y="138688"/>
                  </a:lnTo>
                  <a:lnTo>
                    <a:pt x="501468" y="223127"/>
                  </a:lnTo>
                  <a:lnTo>
                    <a:pt x="506876" y="223127"/>
                  </a:lnTo>
                  <a:cubicBezTo>
                    <a:pt x="513636" y="223127"/>
                    <a:pt x="519167" y="228650"/>
                    <a:pt x="519167" y="235401"/>
                  </a:cubicBezTo>
                  <a:cubicBezTo>
                    <a:pt x="519167" y="242151"/>
                    <a:pt x="513636" y="247674"/>
                    <a:pt x="506876" y="247674"/>
                  </a:cubicBezTo>
                  <a:lnTo>
                    <a:pt x="486227" y="247674"/>
                  </a:lnTo>
                  <a:lnTo>
                    <a:pt x="444438" y="315422"/>
                  </a:lnTo>
                  <a:lnTo>
                    <a:pt x="506876" y="315422"/>
                  </a:lnTo>
                  <a:cubicBezTo>
                    <a:pt x="513636" y="315422"/>
                    <a:pt x="519167" y="320822"/>
                    <a:pt x="519167" y="327695"/>
                  </a:cubicBezTo>
                  <a:cubicBezTo>
                    <a:pt x="519167" y="334446"/>
                    <a:pt x="513636" y="339969"/>
                    <a:pt x="506876" y="339969"/>
                  </a:cubicBezTo>
                  <a:lnTo>
                    <a:pt x="429320" y="339969"/>
                  </a:lnTo>
                  <a:lnTo>
                    <a:pt x="402526" y="383293"/>
                  </a:lnTo>
                  <a:cubicBezTo>
                    <a:pt x="402403" y="383416"/>
                    <a:pt x="402403" y="383416"/>
                    <a:pt x="402403" y="383538"/>
                  </a:cubicBezTo>
                  <a:cubicBezTo>
                    <a:pt x="402158" y="383784"/>
                    <a:pt x="401912" y="384152"/>
                    <a:pt x="401666" y="384520"/>
                  </a:cubicBezTo>
                  <a:cubicBezTo>
                    <a:pt x="401543" y="384520"/>
                    <a:pt x="401543" y="384643"/>
                    <a:pt x="401420" y="384766"/>
                  </a:cubicBezTo>
                  <a:cubicBezTo>
                    <a:pt x="401174" y="385134"/>
                    <a:pt x="400806" y="385379"/>
                    <a:pt x="400560" y="385748"/>
                  </a:cubicBezTo>
                  <a:lnTo>
                    <a:pt x="400437" y="385748"/>
                  </a:lnTo>
                  <a:cubicBezTo>
                    <a:pt x="400437" y="385870"/>
                    <a:pt x="400437" y="385870"/>
                    <a:pt x="400437" y="385870"/>
                  </a:cubicBezTo>
                  <a:lnTo>
                    <a:pt x="377699" y="407717"/>
                  </a:lnTo>
                  <a:lnTo>
                    <a:pt x="506876" y="407717"/>
                  </a:lnTo>
                  <a:cubicBezTo>
                    <a:pt x="513636" y="407717"/>
                    <a:pt x="519167" y="413117"/>
                    <a:pt x="519167" y="419990"/>
                  </a:cubicBezTo>
                  <a:cubicBezTo>
                    <a:pt x="519167" y="426740"/>
                    <a:pt x="513636" y="432263"/>
                    <a:pt x="506876" y="432263"/>
                  </a:cubicBezTo>
                  <a:lnTo>
                    <a:pt x="350044" y="432263"/>
                  </a:lnTo>
                  <a:cubicBezTo>
                    <a:pt x="347340" y="432263"/>
                    <a:pt x="344882" y="431404"/>
                    <a:pt x="342916" y="429931"/>
                  </a:cubicBezTo>
                  <a:cubicBezTo>
                    <a:pt x="342793" y="429931"/>
                    <a:pt x="342670" y="429809"/>
                    <a:pt x="342547" y="429809"/>
                  </a:cubicBezTo>
                  <a:cubicBezTo>
                    <a:pt x="342424" y="429686"/>
                    <a:pt x="342178" y="429563"/>
                    <a:pt x="342055" y="429563"/>
                  </a:cubicBezTo>
                  <a:cubicBezTo>
                    <a:pt x="341809" y="429440"/>
                    <a:pt x="341686" y="429318"/>
                    <a:pt x="341441" y="429195"/>
                  </a:cubicBezTo>
                  <a:cubicBezTo>
                    <a:pt x="341318" y="429072"/>
                    <a:pt x="341195" y="428949"/>
                    <a:pt x="341072" y="428827"/>
                  </a:cubicBezTo>
                  <a:cubicBezTo>
                    <a:pt x="340826" y="428704"/>
                    <a:pt x="340703" y="428581"/>
                    <a:pt x="340457" y="428458"/>
                  </a:cubicBezTo>
                  <a:cubicBezTo>
                    <a:pt x="340334" y="428336"/>
                    <a:pt x="340212" y="428213"/>
                    <a:pt x="340089" y="428090"/>
                  </a:cubicBezTo>
                  <a:cubicBezTo>
                    <a:pt x="339843" y="427968"/>
                    <a:pt x="339720" y="427722"/>
                    <a:pt x="339474" y="427599"/>
                  </a:cubicBezTo>
                  <a:cubicBezTo>
                    <a:pt x="339474" y="427477"/>
                    <a:pt x="339351" y="427477"/>
                    <a:pt x="339351" y="427354"/>
                  </a:cubicBezTo>
                  <a:cubicBezTo>
                    <a:pt x="339228" y="427354"/>
                    <a:pt x="339228" y="427231"/>
                    <a:pt x="339228" y="427231"/>
                  </a:cubicBezTo>
                  <a:cubicBezTo>
                    <a:pt x="338982" y="427108"/>
                    <a:pt x="338860" y="426863"/>
                    <a:pt x="338737" y="426740"/>
                  </a:cubicBezTo>
                  <a:cubicBezTo>
                    <a:pt x="338614" y="426495"/>
                    <a:pt x="338491" y="426372"/>
                    <a:pt x="338368" y="426249"/>
                  </a:cubicBezTo>
                  <a:cubicBezTo>
                    <a:pt x="338245" y="426127"/>
                    <a:pt x="338122" y="426004"/>
                    <a:pt x="337999" y="425758"/>
                  </a:cubicBezTo>
                  <a:cubicBezTo>
                    <a:pt x="337876" y="425636"/>
                    <a:pt x="337753" y="425390"/>
                    <a:pt x="337753" y="425267"/>
                  </a:cubicBezTo>
                  <a:cubicBezTo>
                    <a:pt x="337630" y="425145"/>
                    <a:pt x="337508" y="425022"/>
                    <a:pt x="337385" y="424777"/>
                  </a:cubicBezTo>
                  <a:cubicBezTo>
                    <a:pt x="337385" y="424654"/>
                    <a:pt x="337262" y="424408"/>
                    <a:pt x="337139" y="424163"/>
                  </a:cubicBezTo>
                  <a:cubicBezTo>
                    <a:pt x="337016" y="424040"/>
                    <a:pt x="337016" y="423917"/>
                    <a:pt x="336893" y="423795"/>
                  </a:cubicBezTo>
                  <a:cubicBezTo>
                    <a:pt x="336893" y="423549"/>
                    <a:pt x="336770" y="423304"/>
                    <a:pt x="336647" y="423181"/>
                  </a:cubicBezTo>
                  <a:cubicBezTo>
                    <a:pt x="336647" y="422936"/>
                    <a:pt x="336524" y="422813"/>
                    <a:pt x="336524" y="422567"/>
                  </a:cubicBezTo>
                  <a:cubicBezTo>
                    <a:pt x="336401" y="422445"/>
                    <a:pt x="336401" y="422199"/>
                    <a:pt x="336278" y="421954"/>
                  </a:cubicBezTo>
                  <a:cubicBezTo>
                    <a:pt x="336278" y="421831"/>
                    <a:pt x="336156" y="421585"/>
                    <a:pt x="336156" y="421340"/>
                  </a:cubicBezTo>
                  <a:cubicBezTo>
                    <a:pt x="336156" y="421217"/>
                    <a:pt x="336156" y="421095"/>
                    <a:pt x="336033" y="420849"/>
                  </a:cubicBezTo>
                  <a:cubicBezTo>
                    <a:pt x="336033" y="420604"/>
                    <a:pt x="336033" y="420358"/>
                    <a:pt x="336033" y="420113"/>
                  </a:cubicBezTo>
                  <a:cubicBezTo>
                    <a:pt x="335910" y="419990"/>
                    <a:pt x="335910" y="419867"/>
                    <a:pt x="335910" y="419744"/>
                  </a:cubicBezTo>
                  <a:cubicBezTo>
                    <a:pt x="335910" y="419499"/>
                    <a:pt x="335910" y="419254"/>
                    <a:pt x="335910" y="419008"/>
                  </a:cubicBezTo>
                  <a:cubicBezTo>
                    <a:pt x="335910" y="418885"/>
                    <a:pt x="335910" y="418640"/>
                    <a:pt x="335910" y="418517"/>
                  </a:cubicBezTo>
                  <a:cubicBezTo>
                    <a:pt x="335910" y="418272"/>
                    <a:pt x="335910" y="418026"/>
                    <a:pt x="335910" y="417903"/>
                  </a:cubicBezTo>
                  <a:cubicBezTo>
                    <a:pt x="336033" y="417658"/>
                    <a:pt x="336033" y="417413"/>
                    <a:pt x="336033" y="417290"/>
                  </a:cubicBezTo>
                  <a:cubicBezTo>
                    <a:pt x="336033" y="417044"/>
                    <a:pt x="336033" y="416922"/>
                    <a:pt x="336156" y="416676"/>
                  </a:cubicBezTo>
                  <a:cubicBezTo>
                    <a:pt x="336156" y="416553"/>
                    <a:pt x="336156" y="416308"/>
                    <a:pt x="336278" y="416063"/>
                  </a:cubicBezTo>
                  <a:cubicBezTo>
                    <a:pt x="336278" y="415940"/>
                    <a:pt x="336278" y="415940"/>
                    <a:pt x="336278" y="415817"/>
                  </a:cubicBezTo>
                  <a:lnTo>
                    <a:pt x="351519" y="356415"/>
                  </a:lnTo>
                  <a:cubicBezTo>
                    <a:pt x="351642" y="355924"/>
                    <a:pt x="351765" y="355556"/>
                    <a:pt x="351888" y="355065"/>
                  </a:cubicBezTo>
                  <a:cubicBezTo>
                    <a:pt x="352011" y="354819"/>
                    <a:pt x="352134" y="354574"/>
                    <a:pt x="352257" y="354328"/>
                  </a:cubicBezTo>
                  <a:cubicBezTo>
                    <a:pt x="352379" y="354205"/>
                    <a:pt x="352379" y="354083"/>
                    <a:pt x="352379" y="353960"/>
                  </a:cubicBezTo>
                  <a:cubicBezTo>
                    <a:pt x="352625" y="353592"/>
                    <a:pt x="352871" y="353224"/>
                    <a:pt x="353117" y="352855"/>
                  </a:cubicBezTo>
                  <a:lnTo>
                    <a:pt x="360983" y="339969"/>
                  </a:lnTo>
                  <a:lnTo>
                    <a:pt x="350044" y="339969"/>
                  </a:lnTo>
                  <a:cubicBezTo>
                    <a:pt x="343161" y="339969"/>
                    <a:pt x="337753" y="334446"/>
                    <a:pt x="337753" y="327695"/>
                  </a:cubicBezTo>
                  <a:cubicBezTo>
                    <a:pt x="337753" y="320822"/>
                    <a:pt x="343161" y="315422"/>
                    <a:pt x="350044" y="315422"/>
                  </a:cubicBezTo>
                  <a:lnTo>
                    <a:pt x="376224" y="315422"/>
                  </a:lnTo>
                  <a:lnTo>
                    <a:pt x="418013" y="247674"/>
                  </a:lnTo>
                  <a:lnTo>
                    <a:pt x="350044" y="247674"/>
                  </a:lnTo>
                  <a:cubicBezTo>
                    <a:pt x="343161" y="247674"/>
                    <a:pt x="337753" y="242151"/>
                    <a:pt x="337753" y="235401"/>
                  </a:cubicBezTo>
                  <a:cubicBezTo>
                    <a:pt x="337753" y="228650"/>
                    <a:pt x="343161" y="223127"/>
                    <a:pt x="350044" y="223127"/>
                  </a:cubicBezTo>
                  <a:lnTo>
                    <a:pt x="433131" y="223127"/>
                  </a:lnTo>
                  <a:lnTo>
                    <a:pt x="475042" y="155379"/>
                  </a:lnTo>
                  <a:lnTo>
                    <a:pt x="350044" y="155379"/>
                  </a:lnTo>
                  <a:cubicBezTo>
                    <a:pt x="343161" y="155379"/>
                    <a:pt x="337753" y="149856"/>
                    <a:pt x="337753" y="143106"/>
                  </a:cubicBezTo>
                  <a:cubicBezTo>
                    <a:pt x="337753" y="136356"/>
                    <a:pt x="343161" y="130833"/>
                    <a:pt x="350044" y="130833"/>
                  </a:cubicBezTo>
                  <a:lnTo>
                    <a:pt x="490160" y="130833"/>
                  </a:lnTo>
                  <a:lnTo>
                    <a:pt x="532072" y="62839"/>
                  </a:lnTo>
                  <a:cubicBezTo>
                    <a:pt x="508781" y="60200"/>
                    <a:pt x="473045" y="57071"/>
                    <a:pt x="432163" y="56457"/>
                  </a:cubicBezTo>
                  <a:close/>
                  <a:moveTo>
                    <a:pt x="567716" y="51916"/>
                  </a:moveTo>
                  <a:lnTo>
                    <a:pt x="374872" y="364147"/>
                  </a:lnTo>
                  <a:lnTo>
                    <a:pt x="370816" y="380225"/>
                  </a:lnTo>
                  <a:lnTo>
                    <a:pt x="382369" y="369179"/>
                  </a:lnTo>
                  <a:lnTo>
                    <a:pt x="575336" y="56580"/>
                  </a:lnTo>
                  <a:close/>
                  <a:moveTo>
                    <a:pt x="48426" y="24547"/>
                  </a:moveTo>
                  <a:lnTo>
                    <a:pt x="48426" y="38538"/>
                  </a:lnTo>
                  <a:cubicBezTo>
                    <a:pt x="102506" y="33629"/>
                    <a:pt x="204274" y="27615"/>
                    <a:pt x="288959" y="42343"/>
                  </a:cubicBezTo>
                  <a:cubicBezTo>
                    <a:pt x="372905" y="26756"/>
                    <a:pt x="465578" y="31665"/>
                    <a:pt x="519044" y="36820"/>
                  </a:cubicBezTo>
                  <a:lnTo>
                    <a:pt x="519044" y="24547"/>
                  </a:lnTo>
                  <a:close/>
                  <a:moveTo>
                    <a:pt x="36135" y="0"/>
                  </a:moveTo>
                  <a:lnTo>
                    <a:pt x="531335" y="0"/>
                  </a:lnTo>
                  <a:cubicBezTo>
                    <a:pt x="538095" y="0"/>
                    <a:pt x="543626" y="5523"/>
                    <a:pt x="543626" y="12273"/>
                  </a:cubicBezTo>
                  <a:lnTo>
                    <a:pt x="543626" y="39397"/>
                  </a:lnTo>
                  <a:cubicBezTo>
                    <a:pt x="543994" y="39520"/>
                    <a:pt x="544486" y="39520"/>
                    <a:pt x="544978" y="39643"/>
                  </a:cubicBezTo>
                  <a:cubicBezTo>
                    <a:pt x="545469" y="39643"/>
                    <a:pt x="545838" y="39765"/>
                    <a:pt x="546330" y="39888"/>
                  </a:cubicBezTo>
                  <a:lnTo>
                    <a:pt x="553212" y="28597"/>
                  </a:lnTo>
                  <a:cubicBezTo>
                    <a:pt x="556777" y="22828"/>
                    <a:pt x="564397" y="21110"/>
                    <a:pt x="570174" y="24669"/>
                  </a:cubicBezTo>
                  <a:lnTo>
                    <a:pt x="598689" y="42220"/>
                  </a:lnTo>
                  <a:cubicBezTo>
                    <a:pt x="601393" y="43938"/>
                    <a:pt x="603359" y="46638"/>
                    <a:pt x="604220" y="49829"/>
                  </a:cubicBezTo>
                  <a:cubicBezTo>
                    <a:pt x="604957" y="53020"/>
                    <a:pt x="604342" y="56334"/>
                    <a:pt x="602622" y="59034"/>
                  </a:cubicBezTo>
                  <a:lnTo>
                    <a:pt x="578040" y="98922"/>
                  </a:lnTo>
                  <a:lnTo>
                    <a:pt x="578040" y="499030"/>
                  </a:lnTo>
                  <a:cubicBezTo>
                    <a:pt x="578040" y="502589"/>
                    <a:pt x="576565" y="506025"/>
                    <a:pt x="573738" y="508357"/>
                  </a:cubicBezTo>
                  <a:cubicBezTo>
                    <a:pt x="571034" y="510689"/>
                    <a:pt x="567470" y="511671"/>
                    <a:pt x="563905" y="511180"/>
                  </a:cubicBezTo>
                  <a:cubicBezTo>
                    <a:pt x="563660" y="511180"/>
                    <a:pt x="556285" y="510075"/>
                    <a:pt x="543626" y="508603"/>
                  </a:cubicBezTo>
                  <a:lnTo>
                    <a:pt x="543626" y="530940"/>
                  </a:lnTo>
                  <a:cubicBezTo>
                    <a:pt x="543626" y="537813"/>
                    <a:pt x="538095" y="543213"/>
                    <a:pt x="531335" y="543213"/>
                  </a:cubicBezTo>
                  <a:lnTo>
                    <a:pt x="36135" y="543213"/>
                  </a:lnTo>
                  <a:cubicBezTo>
                    <a:pt x="29375" y="543213"/>
                    <a:pt x="23844" y="537813"/>
                    <a:pt x="23844" y="530940"/>
                  </a:cubicBezTo>
                  <a:lnTo>
                    <a:pt x="23844" y="509953"/>
                  </a:lnTo>
                  <a:cubicBezTo>
                    <a:pt x="17699" y="510689"/>
                    <a:pt x="14257" y="511180"/>
                    <a:pt x="14135" y="511180"/>
                  </a:cubicBezTo>
                  <a:cubicBezTo>
                    <a:pt x="13520" y="511303"/>
                    <a:pt x="12905" y="511303"/>
                    <a:pt x="12291" y="511303"/>
                  </a:cubicBezTo>
                  <a:cubicBezTo>
                    <a:pt x="9341" y="511303"/>
                    <a:pt x="6514" y="510321"/>
                    <a:pt x="4302" y="508357"/>
                  </a:cubicBezTo>
                  <a:cubicBezTo>
                    <a:pt x="1598" y="506025"/>
                    <a:pt x="0" y="502589"/>
                    <a:pt x="0" y="499030"/>
                  </a:cubicBezTo>
                  <a:lnTo>
                    <a:pt x="0" y="54861"/>
                  </a:lnTo>
                  <a:cubicBezTo>
                    <a:pt x="0" y="48725"/>
                    <a:pt x="4548" y="43447"/>
                    <a:pt x="10693" y="42711"/>
                  </a:cubicBezTo>
                  <a:cubicBezTo>
                    <a:pt x="11676" y="42588"/>
                    <a:pt x="16347" y="41975"/>
                    <a:pt x="23844" y="41115"/>
                  </a:cubicBezTo>
                  <a:lnTo>
                    <a:pt x="23844" y="12273"/>
                  </a:lnTo>
                  <a:cubicBezTo>
                    <a:pt x="23844" y="5523"/>
                    <a:pt x="29375" y="0"/>
                    <a:pt x="3613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67" name="文本框 60"/>
            <p:cNvSpPr txBox="1"/>
            <p:nvPr/>
          </p:nvSpPr>
          <p:spPr>
            <a:xfrm>
              <a:off x="2828290" y="596890"/>
              <a:ext cx="1226820"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solidFill>
                    <a:schemeClr val="tx1">
                      <a:lumMod val="85000"/>
                      <a:lumOff val="15000"/>
                    </a:schemeClr>
                  </a:solidFill>
                  <a:latin typeface="思源黑体 CN Bold" panose="020B0800000000000000" pitchFamily="34" charset="-122"/>
                  <a:ea typeface="思源黑体 CN Bold" panose="020B0800000000000000" pitchFamily="34" charset="-122"/>
                </a:rPr>
                <a:t>工作经历</a:t>
              </a:r>
              <a:endParaRPr lang="zh-CN" altLang="en-US" sz="14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cxnSp>
          <p:nvCxnSpPr>
            <p:cNvPr id="68" name="直接连接符 67"/>
            <p:cNvCxnSpPr/>
            <p:nvPr/>
          </p:nvCxnSpPr>
          <p:spPr>
            <a:xfrm>
              <a:off x="2578533" y="969959"/>
              <a:ext cx="3946092" cy="15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9" name="文本框 62"/>
            <p:cNvSpPr txBox="1"/>
            <p:nvPr/>
          </p:nvSpPr>
          <p:spPr>
            <a:xfrm>
              <a:off x="2470754" y="1042986"/>
              <a:ext cx="4053871" cy="29873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lnSpc>
                  <a:spcPct val="114000"/>
                </a:lnSpc>
                <a:buFont typeface="Wingdings" panose="05000000000000000000" pitchFamily="2" charset="2"/>
                <a:buChar char="Ø"/>
              </a:pPr>
              <a:r>
                <a:rPr lang="zh-CN" altLang="en-US" sz="1100" dirty="0">
                  <a:latin typeface="思源黑体 CN ExtraLight" panose="020B0200000000000000" pitchFamily="34" charset="-122"/>
                  <a:ea typeface="思源黑体 CN ExtraLight" panose="020B0200000000000000" pitchFamily="34" charset="-122"/>
                </a:rPr>
                <a:t>求职工作时，首先我们要准备的不是怎样和面试官沟通交流怎样展示自己的才能而是怎样做好一份自己的独有的简历</a:t>
              </a:r>
              <a:r>
                <a:rPr lang="zh-CN" altLang="en-US" sz="1100" dirty="0" smtClean="0">
                  <a:latin typeface="思源黑体 CN ExtraLight" panose="020B0200000000000000" pitchFamily="34" charset="-122"/>
                  <a:ea typeface="思源黑体 CN ExtraLight" panose="020B0200000000000000" pitchFamily="34" charset="-122"/>
                </a:rPr>
                <a:t>。</a:t>
              </a:r>
              <a:endParaRPr lang="en-US" altLang="zh-CN" sz="1100" dirty="0" smtClean="0">
                <a:latin typeface="思源黑体 CN ExtraLight" panose="020B0200000000000000" pitchFamily="34" charset="-122"/>
                <a:ea typeface="思源黑体 CN ExtraLight" panose="020B0200000000000000" pitchFamily="34" charset="-122"/>
              </a:endParaRPr>
            </a:p>
            <a:p>
              <a:pPr marL="171450" indent="-171450" algn="just">
                <a:lnSpc>
                  <a:spcPct val="114000"/>
                </a:lnSpc>
                <a:buFont typeface="Wingdings" panose="05000000000000000000" pitchFamily="2" charset="2"/>
                <a:buChar char="Ø"/>
              </a:pPr>
              <a:r>
                <a:rPr lang="zh-CN" altLang="en-US" sz="1100" dirty="0" smtClean="0">
                  <a:latin typeface="思源黑体 CN ExtraLight" panose="020B0200000000000000" pitchFamily="34" charset="-122"/>
                  <a:ea typeface="思源黑体 CN ExtraLight" panose="020B0200000000000000" pitchFamily="34" charset="-122"/>
                </a:rPr>
                <a:t>现如今</a:t>
              </a:r>
              <a:r>
                <a:rPr lang="zh-CN" altLang="en-US" sz="1100" dirty="0">
                  <a:latin typeface="思源黑体 CN ExtraLight" panose="020B0200000000000000" pitchFamily="34" charset="-122"/>
                  <a:ea typeface="思源黑体 CN ExtraLight" panose="020B0200000000000000" pitchFamily="34" charset="-122"/>
                </a:rPr>
                <a:t>的人才招聘市场和很少有能够让面试官眼前一亮的简历表了，那么我们该怎样做好自己的简历呢？简历中最难的一部分恐怕就是技能特长的写作</a:t>
              </a:r>
              <a:r>
                <a:rPr lang="zh-CN" altLang="en-US" sz="1100" dirty="0" smtClean="0">
                  <a:latin typeface="思源黑体 CN ExtraLight" panose="020B0200000000000000" pitchFamily="34" charset="-122"/>
                  <a:ea typeface="思源黑体 CN ExtraLight" panose="020B0200000000000000" pitchFamily="34" charset="-122"/>
                </a:rPr>
                <a:t>了</a:t>
              </a:r>
              <a:endParaRPr lang="en-US" altLang="zh-CN" sz="1100" dirty="0" smtClean="0">
                <a:latin typeface="思源黑体 CN ExtraLight" panose="020B0200000000000000" pitchFamily="34" charset="-122"/>
                <a:ea typeface="思源黑体 CN ExtraLight" panose="020B0200000000000000" pitchFamily="34" charset="-122"/>
              </a:endParaRPr>
            </a:p>
            <a:p>
              <a:pPr marL="171450" indent="-171450" algn="just">
                <a:lnSpc>
                  <a:spcPct val="114000"/>
                </a:lnSpc>
                <a:buFont typeface="Wingdings" panose="05000000000000000000" pitchFamily="2" charset="2"/>
                <a:buChar char="Ø"/>
              </a:pPr>
              <a:r>
                <a:rPr lang="zh-CN" altLang="en-US" sz="1100" dirty="0" smtClean="0">
                  <a:latin typeface="思源黑体 CN ExtraLight" panose="020B0200000000000000" pitchFamily="34" charset="-122"/>
                  <a:ea typeface="思源黑体 CN ExtraLight" panose="020B0200000000000000" pitchFamily="34" charset="-122"/>
                </a:rPr>
                <a:t>今天</a:t>
              </a:r>
              <a:r>
                <a:rPr lang="zh-CN" altLang="en-US" sz="1100" dirty="0">
                  <a:latin typeface="思源黑体 CN ExtraLight" panose="020B0200000000000000" pitchFamily="34" charset="-122"/>
                  <a:ea typeface="思源黑体 CN ExtraLight" panose="020B0200000000000000" pitchFamily="34" charset="-122"/>
                </a:rPr>
                <a:t>我们陈馨贤老师就简历中的技能特长的写作做详细的解答</a:t>
              </a:r>
              <a:r>
                <a:rPr lang="zh-CN" altLang="en-US" sz="1100" dirty="0" smtClean="0">
                  <a:latin typeface="思源黑体 CN ExtraLight" panose="020B0200000000000000" pitchFamily="34" charset="-122"/>
                  <a:ea typeface="思源黑体 CN ExtraLight" panose="020B0200000000000000" pitchFamily="34" charset="-122"/>
                </a:rPr>
                <a:t>。</a:t>
              </a:r>
              <a:endParaRPr lang="en-US" altLang="zh-CN" sz="1100" dirty="0" smtClean="0">
                <a:latin typeface="思源黑体 CN ExtraLight" panose="020B0200000000000000" pitchFamily="34" charset="-122"/>
                <a:ea typeface="思源黑体 CN ExtraLight" panose="020B0200000000000000" pitchFamily="34" charset="-122"/>
              </a:endParaRPr>
            </a:p>
            <a:p>
              <a:pPr marL="171450" indent="-171450" algn="just">
                <a:lnSpc>
                  <a:spcPct val="114000"/>
                </a:lnSpc>
                <a:buFont typeface="Wingdings" panose="05000000000000000000" pitchFamily="2" charset="2"/>
                <a:buChar char="Ø"/>
              </a:pPr>
              <a:r>
                <a:rPr lang="zh-CN" altLang="en-US" sz="1100" dirty="0" smtClean="0">
                  <a:latin typeface="思源黑体 CN ExtraLight" panose="020B0200000000000000" pitchFamily="34" charset="-122"/>
                  <a:ea typeface="思源黑体 CN ExtraLight" panose="020B0200000000000000" pitchFamily="34" charset="-122"/>
                </a:rPr>
                <a:t>公文</a:t>
              </a:r>
              <a:r>
                <a:rPr lang="zh-CN" altLang="en-US" sz="1100" dirty="0">
                  <a:latin typeface="思源黑体 CN ExtraLight" panose="020B0200000000000000" pitchFamily="34" charset="-122"/>
                  <a:ea typeface="思源黑体 CN ExtraLight" panose="020B0200000000000000" pitchFamily="34" charset="-122"/>
                </a:rPr>
                <a:t>写作培训</a:t>
              </a:r>
              <a:r>
                <a:rPr lang="en-US" altLang="zh-CN" sz="1100" dirty="0">
                  <a:latin typeface="思源黑体 CN ExtraLight" panose="020B0200000000000000" pitchFamily="34" charset="-122"/>
                  <a:ea typeface="思源黑体 CN ExtraLight" panose="020B0200000000000000" pitchFamily="34" charset="-122"/>
                </a:rPr>
                <a:t>—</a:t>
              </a:r>
              <a:r>
                <a:rPr lang="zh-CN" altLang="en-US" sz="1100" dirty="0">
                  <a:latin typeface="思源黑体 CN ExtraLight" panose="020B0200000000000000" pitchFamily="34" charset="-122"/>
                  <a:ea typeface="思源黑体 CN ExtraLight" panose="020B0200000000000000" pitchFamily="34" charset="-122"/>
                </a:rPr>
                <a:t>简历技能特长怎么写好？的才能而是怎样做好一份自己的独有的简历</a:t>
              </a:r>
              <a:r>
                <a:rPr lang="zh-CN" altLang="en-US" sz="1100" dirty="0" smtClean="0">
                  <a:latin typeface="思源黑体 CN ExtraLight" panose="020B0200000000000000" pitchFamily="34" charset="-122"/>
                  <a:ea typeface="思源黑体 CN ExtraLight" panose="020B0200000000000000" pitchFamily="34" charset="-122"/>
                </a:rPr>
                <a:t>。</a:t>
              </a:r>
              <a:endParaRPr lang="en-US" altLang="zh-CN" sz="1100" dirty="0" smtClean="0">
                <a:latin typeface="思源黑体 CN ExtraLight" panose="020B0200000000000000" pitchFamily="34" charset="-122"/>
                <a:ea typeface="思源黑体 CN ExtraLight" panose="020B0200000000000000" pitchFamily="34" charset="-122"/>
              </a:endParaRPr>
            </a:p>
            <a:p>
              <a:pPr marL="171450" indent="-171450" algn="just">
                <a:lnSpc>
                  <a:spcPct val="114000"/>
                </a:lnSpc>
                <a:buFont typeface="Wingdings" panose="05000000000000000000" pitchFamily="2" charset="2"/>
                <a:buChar char="Ø"/>
              </a:pPr>
              <a:r>
                <a:rPr lang="zh-CN" altLang="en-US" sz="1100" dirty="0" smtClean="0">
                  <a:latin typeface="思源黑体 CN ExtraLight" panose="020B0200000000000000" pitchFamily="34" charset="-122"/>
                  <a:ea typeface="思源黑体 CN ExtraLight" panose="020B0200000000000000" pitchFamily="34" charset="-122"/>
                </a:rPr>
                <a:t>现如今</a:t>
              </a:r>
              <a:r>
                <a:rPr lang="zh-CN" altLang="en-US" sz="1100" dirty="0">
                  <a:latin typeface="思源黑体 CN ExtraLight" panose="020B0200000000000000" pitchFamily="34" charset="-122"/>
                  <a:ea typeface="思源黑体 CN ExtraLight" panose="020B0200000000000000" pitchFamily="34" charset="-122"/>
                </a:rPr>
                <a:t>的人才招聘市场和很少有能够让面试官眼前一亮的简历表了，那么我们该怎样做好自己的简历</a:t>
              </a:r>
              <a:r>
                <a:rPr lang="zh-CN" altLang="en-US" sz="1100" dirty="0" smtClean="0">
                  <a:latin typeface="思源黑体 CN ExtraLight" panose="020B0200000000000000" pitchFamily="34" charset="-122"/>
                  <a:ea typeface="思源黑体 CN ExtraLight" panose="020B0200000000000000" pitchFamily="34" charset="-122"/>
                </a:rPr>
                <a:t>呢</a:t>
              </a:r>
              <a:endParaRPr lang="en-US" altLang="zh-CN" sz="1100" dirty="0" smtClean="0">
                <a:latin typeface="思源黑体 CN ExtraLight" panose="020B0200000000000000" pitchFamily="34" charset="-122"/>
                <a:ea typeface="思源黑体 CN ExtraLight" panose="020B0200000000000000" pitchFamily="34" charset="-122"/>
              </a:endParaRPr>
            </a:p>
            <a:p>
              <a:pPr marL="171450" indent="-171450" algn="just">
                <a:lnSpc>
                  <a:spcPct val="114000"/>
                </a:lnSpc>
                <a:buFont typeface="Wingdings" panose="05000000000000000000" pitchFamily="2" charset="2"/>
                <a:buChar char="Ø"/>
              </a:pPr>
              <a:r>
                <a:rPr lang="zh-CN" altLang="en-US" sz="1100" dirty="0" smtClean="0">
                  <a:latin typeface="思源黑体 CN ExtraLight" panose="020B0200000000000000" pitchFamily="34" charset="-122"/>
                  <a:ea typeface="思源黑体 CN ExtraLight" panose="020B0200000000000000" pitchFamily="34" charset="-122"/>
                </a:rPr>
                <a:t>简历</a:t>
              </a:r>
              <a:r>
                <a:rPr lang="zh-CN" altLang="en-US" sz="1100" dirty="0">
                  <a:latin typeface="思源黑体 CN ExtraLight" panose="020B0200000000000000" pitchFamily="34" charset="-122"/>
                  <a:ea typeface="思源黑体 CN ExtraLight" panose="020B0200000000000000" pitchFamily="34" charset="-122"/>
                </a:rPr>
                <a:t>中最难的一部分恐怕就是技能特长的写作了</a:t>
              </a:r>
              <a:r>
                <a:rPr lang="zh-CN" altLang="en-US" sz="1100" dirty="0" smtClean="0">
                  <a:latin typeface="思源黑体 CN ExtraLight" panose="020B0200000000000000" pitchFamily="34" charset="-122"/>
                  <a:ea typeface="思源黑体 CN ExtraLight" panose="020B0200000000000000" pitchFamily="34" charset="-122"/>
                </a:rPr>
                <a:t>，</a:t>
              </a:r>
              <a:endParaRPr lang="en-US" altLang="zh-CN" sz="1100" dirty="0" smtClean="0">
                <a:latin typeface="思源黑体 CN ExtraLight" panose="020B0200000000000000" pitchFamily="34" charset="-122"/>
                <a:ea typeface="思源黑体 CN ExtraLight" panose="020B0200000000000000" pitchFamily="34" charset="-122"/>
              </a:endParaRPr>
            </a:p>
            <a:p>
              <a:pPr marL="171450" indent="-171450" algn="just">
                <a:lnSpc>
                  <a:spcPct val="114000"/>
                </a:lnSpc>
                <a:buFont typeface="Wingdings" panose="05000000000000000000" pitchFamily="2" charset="2"/>
                <a:buChar char="Ø"/>
              </a:pPr>
              <a:r>
                <a:rPr lang="zh-CN" altLang="en-US" sz="1100" dirty="0" smtClean="0">
                  <a:latin typeface="思源黑体 CN ExtraLight" panose="020B0200000000000000" pitchFamily="34" charset="-122"/>
                  <a:ea typeface="思源黑体 CN ExtraLight" panose="020B0200000000000000" pitchFamily="34" charset="-122"/>
                </a:rPr>
                <a:t>今天</a:t>
              </a:r>
              <a:r>
                <a:rPr lang="zh-CN" altLang="en-US" sz="1100" dirty="0">
                  <a:latin typeface="思源黑体 CN ExtraLight" panose="020B0200000000000000" pitchFamily="34" charset="-122"/>
                  <a:ea typeface="思源黑体 CN ExtraLight" panose="020B0200000000000000" pitchFamily="34" charset="-122"/>
                </a:rPr>
                <a:t>我们陈馨贤老师就简历中的技能特长的写作做详细的解答。</a:t>
              </a:r>
            </a:p>
          </p:txBody>
        </p:sp>
      </p:grpSp>
      <p:grpSp>
        <p:nvGrpSpPr>
          <p:cNvPr id="119" name="组合 118"/>
          <p:cNvGrpSpPr/>
          <p:nvPr/>
        </p:nvGrpSpPr>
        <p:grpSpPr>
          <a:xfrm>
            <a:off x="1073142" y="6235885"/>
            <a:ext cx="1104900" cy="700750"/>
            <a:chOff x="1073142" y="6235885"/>
            <a:chExt cx="1104900" cy="700750"/>
          </a:xfrm>
        </p:grpSpPr>
        <p:sp>
          <p:nvSpPr>
            <p:cNvPr id="111" name="圆角矩形 110"/>
            <p:cNvSpPr/>
            <p:nvPr/>
          </p:nvSpPr>
          <p:spPr>
            <a:xfrm>
              <a:off x="1073142" y="6235885"/>
              <a:ext cx="1104900" cy="822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2" name="圆角矩形 111"/>
            <p:cNvSpPr/>
            <p:nvPr/>
          </p:nvSpPr>
          <p:spPr>
            <a:xfrm>
              <a:off x="1073142" y="6434512"/>
              <a:ext cx="1104900" cy="822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3" name="圆角矩形 112"/>
            <p:cNvSpPr/>
            <p:nvPr/>
          </p:nvSpPr>
          <p:spPr>
            <a:xfrm>
              <a:off x="1073142" y="6635935"/>
              <a:ext cx="1104900" cy="822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4" name="圆角矩形 113"/>
            <p:cNvSpPr/>
            <p:nvPr/>
          </p:nvSpPr>
          <p:spPr>
            <a:xfrm>
              <a:off x="1073142" y="6854359"/>
              <a:ext cx="1104900" cy="822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20" name="组合 119"/>
          <p:cNvGrpSpPr/>
          <p:nvPr/>
        </p:nvGrpSpPr>
        <p:grpSpPr>
          <a:xfrm>
            <a:off x="1073142" y="6235885"/>
            <a:ext cx="993709" cy="700750"/>
            <a:chOff x="1073142" y="6235885"/>
            <a:chExt cx="993709" cy="700750"/>
          </a:xfrm>
        </p:grpSpPr>
        <p:sp>
          <p:nvSpPr>
            <p:cNvPr id="121" name="圆角矩形 120"/>
            <p:cNvSpPr/>
            <p:nvPr/>
          </p:nvSpPr>
          <p:spPr>
            <a:xfrm>
              <a:off x="1073142" y="6235885"/>
              <a:ext cx="993709" cy="8227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2" name="圆角矩形 121"/>
            <p:cNvSpPr/>
            <p:nvPr/>
          </p:nvSpPr>
          <p:spPr>
            <a:xfrm>
              <a:off x="1073142" y="6434512"/>
              <a:ext cx="927108" cy="8227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圆角矩形 122"/>
            <p:cNvSpPr/>
            <p:nvPr/>
          </p:nvSpPr>
          <p:spPr>
            <a:xfrm>
              <a:off x="1073142" y="6635935"/>
              <a:ext cx="962827" cy="8227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4" name="圆角矩形 123"/>
            <p:cNvSpPr/>
            <p:nvPr/>
          </p:nvSpPr>
          <p:spPr>
            <a:xfrm>
              <a:off x="1073142" y="6854359"/>
              <a:ext cx="884246" cy="8227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26" name="组合 125"/>
          <p:cNvGrpSpPr/>
          <p:nvPr/>
        </p:nvGrpSpPr>
        <p:grpSpPr>
          <a:xfrm>
            <a:off x="181825" y="7072783"/>
            <a:ext cx="2172971" cy="444505"/>
            <a:chOff x="3611879" y="2308224"/>
            <a:chExt cx="2172971" cy="444505"/>
          </a:xfrm>
        </p:grpSpPr>
        <p:sp>
          <p:nvSpPr>
            <p:cNvPr id="128" name="等腰三角形 127"/>
            <p:cNvSpPr/>
            <p:nvPr/>
          </p:nvSpPr>
          <p:spPr>
            <a:xfrm rot="16200000">
              <a:off x="3489763" y="2430341"/>
              <a:ext cx="336550" cy="92317"/>
            </a:xfrm>
            <a:prstGeom prst="triangl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3704197" y="2308224"/>
              <a:ext cx="2080653" cy="336551"/>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0" name="等腰三角形 129"/>
            <p:cNvSpPr/>
            <p:nvPr/>
          </p:nvSpPr>
          <p:spPr>
            <a:xfrm rot="5400000">
              <a:off x="5676899" y="2644778"/>
              <a:ext cx="107952" cy="107950"/>
            </a:xfrm>
            <a:prstGeom prst="triangle">
              <a:avLst>
                <a:gd name="adj" fmla="val 0"/>
              </a:avLst>
            </a:prstGeom>
            <a:solidFill>
              <a:srgbClr val="00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文本框 130"/>
            <p:cNvSpPr txBox="1"/>
            <p:nvPr/>
          </p:nvSpPr>
          <p:spPr>
            <a:xfrm>
              <a:off x="3825240" y="2323464"/>
              <a:ext cx="1226820" cy="307777"/>
            </a:xfrm>
            <a:prstGeom prst="rect">
              <a:avLst/>
            </a:prstGeom>
            <a:noFill/>
          </p:spPr>
          <p:txBody>
            <a:bodyPr wrap="square" rtlCol="0">
              <a:spAutoFit/>
            </a:bodyPr>
            <a:lstStyle/>
            <a:p>
              <a:r>
                <a:rPr lang="zh-CN" altLang="en-US" sz="1400" dirty="0" smtClean="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兴趣爱好</a:t>
              </a:r>
              <a:endParaRPr lang="zh-CN" altLang="en-US" sz="1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grpSp>
        <p:nvGrpSpPr>
          <p:cNvPr id="153" name="组合 152"/>
          <p:cNvGrpSpPr/>
          <p:nvPr/>
        </p:nvGrpSpPr>
        <p:grpSpPr>
          <a:xfrm>
            <a:off x="436900" y="7587690"/>
            <a:ext cx="1486605" cy="884558"/>
            <a:chOff x="378844" y="7587690"/>
            <a:chExt cx="1486605" cy="884558"/>
          </a:xfrm>
        </p:grpSpPr>
        <p:grpSp>
          <p:nvGrpSpPr>
            <p:cNvPr id="135" name="组合 134"/>
            <p:cNvGrpSpPr/>
            <p:nvPr/>
          </p:nvGrpSpPr>
          <p:grpSpPr>
            <a:xfrm>
              <a:off x="378844" y="7587690"/>
              <a:ext cx="590907" cy="884558"/>
              <a:chOff x="378844" y="7689073"/>
              <a:chExt cx="590907" cy="884558"/>
            </a:xfrm>
          </p:grpSpPr>
          <p:sp>
            <p:nvSpPr>
              <p:cNvPr id="132" name="椭圆 131"/>
              <p:cNvSpPr/>
              <p:nvPr/>
            </p:nvSpPr>
            <p:spPr>
              <a:xfrm>
                <a:off x="378844" y="7689073"/>
                <a:ext cx="590907" cy="590907"/>
              </a:xfrm>
              <a:prstGeom prst="ellipse">
                <a:avLst/>
              </a:prstGeom>
              <a:solidFill>
                <a:srgbClr val="00A1E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3" name="book-with-bookmark_66127"/>
              <p:cNvSpPr>
                <a:spLocks noChangeAspect="1"/>
              </p:cNvSpPr>
              <p:nvPr/>
            </p:nvSpPr>
            <p:spPr bwMode="auto">
              <a:xfrm>
                <a:off x="471811" y="7834819"/>
                <a:ext cx="404972" cy="299415"/>
              </a:xfrm>
              <a:custGeom>
                <a:avLst/>
                <a:gdLst>
                  <a:gd name="connsiteX0" fmla="*/ 151125 w 609401"/>
                  <a:gd name="connsiteY0" fmla="*/ 391073 h 450560"/>
                  <a:gd name="connsiteX1" fmla="*/ 304699 w 609401"/>
                  <a:gd name="connsiteY1" fmla="*/ 406374 h 450560"/>
                  <a:gd name="connsiteX2" fmla="*/ 458274 w 609401"/>
                  <a:gd name="connsiteY2" fmla="*/ 391073 h 450560"/>
                  <a:gd name="connsiteX3" fmla="*/ 591092 w 609401"/>
                  <a:gd name="connsiteY3" fmla="*/ 401435 h 450560"/>
                  <a:gd name="connsiteX4" fmla="*/ 591415 w 609401"/>
                  <a:gd name="connsiteY4" fmla="*/ 401489 h 450560"/>
                  <a:gd name="connsiteX5" fmla="*/ 594964 w 609401"/>
                  <a:gd name="connsiteY5" fmla="*/ 402240 h 450560"/>
                  <a:gd name="connsiteX6" fmla="*/ 609052 w 609401"/>
                  <a:gd name="connsiteY6" fmla="*/ 423286 h 450560"/>
                  <a:gd name="connsiteX7" fmla="*/ 607708 w 609401"/>
                  <a:gd name="connsiteY7" fmla="*/ 430266 h 450560"/>
                  <a:gd name="connsiteX8" fmla="*/ 586629 w 609401"/>
                  <a:gd name="connsiteY8" fmla="*/ 444386 h 450560"/>
                  <a:gd name="connsiteX9" fmla="*/ 583134 w 609401"/>
                  <a:gd name="connsiteY9" fmla="*/ 443688 h 450560"/>
                  <a:gd name="connsiteX10" fmla="*/ 458274 w 609401"/>
                  <a:gd name="connsiteY10" fmla="*/ 434078 h 450560"/>
                  <a:gd name="connsiteX11" fmla="*/ 312012 w 609401"/>
                  <a:gd name="connsiteY11" fmla="*/ 449271 h 450560"/>
                  <a:gd name="connsiteX12" fmla="*/ 304699 w 609401"/>
                  <a:gd name="connsiteY12" fmla="*/ 450560 h 450560"/>
                  <a:gd name="connsiteX13" fmla="*/ 297386 w 609401"/>
                  <a:gd name="connsiteY13" fmla="*/ 449271 h 450560"/>
                  <a:gd name="connsiteX14" fmla="*/ 151125 w 609401"/>
                  <a:gd name="connsiteY14" fmla="*/ 434078 h 450560"/>
                  <a:gd name="connsiteX15" fmla="*/ 26318 w 609401"/>
                  <a:gd name="connsiteY15" fmla="*/ 443688 h 450560"/>
                  <a:gd name="connsiteX16" fmla="*/ 22823 w 609401"/>
                  <a:gd name="connsiteY16" fmla="*/ 444386 h 450560"/>
                  <a:gd name="connsiteX17" fmla="*/ 1744 w 609401"/>
                  <a:gd name="connsiteY17" fmla="*/ 430266 h 450560"/>
                  <a:gd name="connsiteX18" fmla="*/ 346 w 609401"/>
                  <a:gd name="connsiteY18" fmla="*/ 423286 h 450560"/>
                  <a:gd name="connsiteX19" fmla="*/ 14488 w 609401"/>
                  <a:gd name="connsiteY19" fmla="*/ 402240 h 450560"/>
                  <a:gd name="connsiteX20" fmla="*/ 17983 w 609401"/>
                  <a:gd name="connsiteY20" fmla="*/ 401489 h 450560"/>
                  <a:gd name="connsiteX21" fmla="*/ 18360 w 609401"/>
                  <a:gd name="connsiteY21" fmla="*/ 401435 h 450560"/>
                  <a:gd name="connsiteX22" fmla="*/ 151125 w 609401"/>
                  <a:gd name="connsiteY22" fmla="*/ 391073 h 450560"/>
                  <a:gd name="connsiteX23" fmla="*/ 409876 w 609401"/>
                  <a:gd name="connsiteY23" fmla="*/ 2188 h 450560"/>
                  <a:gd name="connsiteX24" fmla="*/ 409876 w 609401"/>
                  <a:gd name="connsiteY24" fmla="*/ 95506 h 450560"/>
                  <a:gd name="connsiteX25" fmla="*/ 426869 w 609401"/>
                  <a:gd name="connsiteY25" fmla="*/ 104205 h 450560"/>
                  <a:gd name="connsiteX26" fmla="*/ 451069 w 609401"/>
                  <a:gd name="connsiteY26" fmla="*/ 87023 h 450560"/>
                  <a:gd name="connsiteX27" fmla="*/ 463545 w 609401"/>
                  <a:gd name="connsiteY27" fmla="*/ 87023 h 450560"/>
                  <a:gd name="connsiteX28" fmla="*/ 487691 w 609401"/>
                  <a:gd name="connsiteY28" fmla="*/ 104205 h 450560"/>
                  <a:gd name="connsiteX29" fmla="*/ 504684 w 609401"/>
                  <a:gd name="connsiteY29" fmla="*/ 95506 h 450560"/>
                  <a:gd name="connsiteX30" fmla="*/ 504684 w 609401"/>
                  <a:gd name="connsiteY30" fmla="*/ 3208 h 450560"/>
                  <a:gd name="connsiteX31" fmla="*/ 588845 w 609401"/>
                  <a:gd name="connsiteY31" fmla="*/ 21464 h 450560"/>
                  <a:gd name="connsiteX32" fmla="*/ 601321 w 609401"/>
                  <a:gd name="connsiteY32" fmla="*/ 38484 h 450560"/>
                  <a:gd name="connsiteX33" fmla="*/ 601321 w 609401"/>
                  <a:gd name="connsiteY33" fmla="*/ 360589 h 450560"/>
                  <a:gd name="connsiteX34" fmla="*/ 583467 w 609401"/>
                  <a:gd name="connsiteY34" fmla="*/ 378469 h 450560"/>
                  <a:gd name="connsiteX35" fmla="*/ 579703 w 609401"/>
                  <a:gd name="connsiteY35" fmla="*/ 378039 h 450560"/>
                  <a:gd name="connsiteX36" fmla="*/ 453005 w 609401"/>
                  <a:gd name="connsiteY36" fmla="*/ 367623 h 450560"/>
                  <a:gd name="connsiteX37" fmla="*/ 316519 w 609401"/>
                  <a:gd name="connsiteY37" fmla="*/ 380348 h 450560"/>
                  <a:gd name="connsiteX38" fmla="*/ 316519 w 609401"/>
                  <a:gd name="connsiteY38" fmla="*/ 21625 h 450560"/>
                  <a:gd name="connsiteX39" fmla="*/ 409876 w 609401"/>
                  <a:gd name="connsiteY39" fmla="*/ 2188 h 450560"/>
                  <a:gd name="connsiteX40" fmla="*/ 156447 w 609401"/>
                  <a:gd name="connsiteY40" fmla="*/ 0 h 450560"/>
                  <a:gd name="connsiteX41" fmla="*/ 292879 w 609401"/>
                  <a:gd name="connsiteY41" fmla="*/ 21641 h 450560"/>
                  <a:gd name="connsiteX42" fmla="*/ 292879 w 609401"/>
                  <a:gd name="connsiteY42" fmla="*/ 380347 h 450560"/>
                  <a:gd name="connsiteX43" fmla="*/ 156447 w 609401"/>
                  <a:gd name="connsiteY43" fmla="*/ 367567 h 450560"/>
                  <a:gd name="connsiteX44" fmla="*/ 29749 w 609401"/>
                  <a:gd name="connsiteY44" fmla="*/ 378038 h 450560"/>
                  <a:gd name="connsiteX45" fmla="*/ 25931 w 609401"/>
                  <a:gd name="connsiteY45" fmla="*/ 378468 h 450560"/>
                  <a:gd name="connsiteX46" fmla="*/ 8077 w 609401"/>
                  <a:gd name="connsiteY46" fmla="*/ 360586 h 450560"/>
                  <a:gd name="connsiteX47" fmla="*/ 8077 w 609401"/>
                  <a:gd name="connsiteY47" fmla="*/ 38502 h 450560"/>
                  <a:gd name="connsiteX48" fmla="*/ 20553 w 609401"/>
                  <a:gd name="connsiteY48" fmla="*/ 21479 h 450560"/>
                  <a:gd name="connsiteX49" fmla="*/ 156447 w 609401"/>
                  <a:gd name="connsiteY49" fmla="*/ 0 h 4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9401" h="450560">
                    <a:moveTo>
                      <a:pt x="151125" y="391073"/>
                    </a:moveTo>
                    <a:cubicBezTo>
                      <a:pt x="214953" y="391073"/>
                      <a:pt x="272543" y="396871"/>
                      <a:pt x="304699" y="406374"/>
                    </a:cubicBezTo>
                    <a:cubicBezTo>
                      <a:pt x="336909" y="396871"/>
                      <a:pt x="394500" y="391073"/>
                      <a:pt x="458274" y="391073"/>
                    </a:cubicBezTo>
                    <a:cubicBezTo>
                      <a:pt x="509197" y="391073"/>
                      <a:pt x="557538" y="394831"/>
                      <a:pt x="591092" y="401435"/>
                    </a:cubicBezTo>
                    <a:cubicBezTo>
                      <a:pt x="591200" y="401435"/>
                      <a:pt x="591307" y="401489"/>
                      <a:pt x="591415" y="401489"/>
                    </a:cubicBezTo>
                    <a:lnTo>
                      <a:pt x="594964" y="402240"/>
                    </a:lnTo>
                    <a:cubicBezTo>
                      <a:pt x="604697" y="404173"/>
                      <a:pt x="610988" y="413622"/>
                      <a:pt x="609052" y="423286"/>
                    </a:cubicBezTo>
                    <a:lnTo>
                      <a:pt x="607708" y="430266"/>
                    </a:lnTo>
                    <a:cubicBezTo>
                      <a:pt x="605772" y="440037"/>
                      <a:pt x="596308" y="446319"/>
                      <a:pt x="586629" y="444386"/>
                    </a:cubicBezTo>
                    <a:lnTo>
                      <a:pt x="583134" y="443688"/>
                    </a:lnTo>
                    <a:cubicBezTo>
                      <a:pt x="552215" y="437567"/>
                      <a:pt x="506669" y="434078"/>
                      <a:pt x="458274" y="434078"/>
                    </a:cubicBezTo>
                    <a:cubicBezTo>
                      <a:pt x="386219" y="434078"/>
                      <a:pt x="332876" y="441755"/>
                      <a:pt x="312012" y="449271"/>
                    </a:cubicBezTo>
                    <a:cubicBezTo>
                      <a:pt x="309646" y="450130"/>
                      <a:pt x="307173" y="450560"/>
                      <a:pt x="304699" y="450560"/>
                    </a:cubicBezTo>
                    <a:cubicBezTo>
                      <a:pt x="302279" y="450560"/>
                      <a:pt x="299752" y="450130"/>
                      <a:pt x="297386" y="449271"/>
                    </a:cubicBezTo>
                    <a:cubicBezTo>
                      <a:pt x="276522" y="441648"/>
                      <a:pt x="223180" y="434078"/>
                      <a:pt x="151125" y="434078"/>
                    </a:cubicBezTo>
                    <a:cubicBezTo>
                      <a:pt x="102729" y="434078"/>
                      <a:pt x="57238" y="437567"/>
                      <a:pt x="26318" y="443688"/>
                    </a:cubicBezTo>
                    <a:lnTo>
                      <a:pt x="22823" y="444386"/>
                    </a:lnTo>
                    <a:cubicBezTo>
                      <a:pt x="13036" y="446319"/>
                      <a:pt x="3680" y="439930"/>
                      <a:pt x="1744" y="430266"/>
                    </a:cubicBezTo>
                    <a:lnTo>
                      <a:pt x="346" y="423286"/>
                    </a:lnTo>
                    <a:cubicBezTo>
                      <a:pt x="-1590" y="413515"/>
                      <a:pt x="4809" y="404173"/>
                      <a:pt x="14488" y="402240"/>
                    </a:cubicBezTo>
                    <a:lnTo>
                      <a:pt x="17983" y="401489"/>
                    </a:lnTo>
                    <a:cubicBezTo>
                      <a:pt x="18145" y="401489"/>
                      <a:pt x="18199" y="401435"/>
                      <a:pt x="18360" y="401435"/>
                    </a:cubicBezTo>
                    <a:cubicBezTo>
                      <a:pt x="51860" y="394831"/>
                      <a:pt x="100256" y="391073"/>
                      <a:pt x="151125" y="391073"/>
                    </a:cubicBezTo>
                    <a:close/>
                    <a:moveTo>
                      <a:pt x="409876" y="2188"/>
                    </a:moveTo>
                    <a:lnTo>
                      <a:pt x="409876" y="95506"/>
                    </a:lnTo>
                    <a:cubicBezTo>
                      <a:pt x="409876" y="104205"/>
                      <a:pt x="419771" y="109306"/>
                      <a:pt x="426869" y="104205"/>
                    </a:cubicBezTo>
                    <a:lnTo>
                      <a:pt x="451069" y="87023"/>
                    </a:lnTo>
                    <a:cubicBezTo>
                      <a:pt x="454779" y="84392"/>
                      <a:pt x="459781" y="84392"/>
                      <a:pt x="463545" y="87023"/>
                    </a:cubicBezTo>
                    <a:lnTo>
                      <a:pt x="487691" y="104205"/>
                    </a:lnTo>
                    <a:cubicBezTo>
                      <a:pt x="494789" y="109306"/>
                      <a:pt x="504684" y="104205"/>
                      <a:pt x="504684" y="95506"/>
                    </a:cubicBezTo>
                    <a:lnTo>
                      <a:pt x="504684" y="3208"/>
                    </a:lnTo>
                    <a:cubicBezTo>
                      <a:pt x="542328" y="7879"/>
                      <a:pt x="572820" y="16309"/>
                      <a:pt x="588845" y="21464"/>
                    </a:cubicBezTo>
                    <a:cubicBezTo>
                      <a:pt x="596320" y="23826"/>
                      <a:pt x="601321" y="30699"/>
                      <a:pt x="601321" y="38484"/>
                    </a:cubicBezTo>
                    <a:lnTo>
                      <a:pt x="601321" y="360589"/>
                    </a:lnTo>
                    <a:cubicBezTo>
                      <a:pt x="601321" y="370683"/>
                      <a:pt x="593093" y="378469"/>
                      <a:pt x="583467" y="378469"/>
                    </a:cubicBezTo>
                    <a:cubicBezTo>
                      <a:pt x="582177" y="378469"/>
                      <a:pt x="580994" y="378361"/>
                      <a:pt x="579703" y="378039"/>
                    </a:cubicBezTo>
                    <a:cubicBezTo>
                      <a:pt x="549803" y="371596"/>
                      <a:pt x="504093" y="367623"/>
                      <a:pt x="453005" y="367623"/>
                    </a:cubicBezTo>
                    <a:cubicBezTo>
                      <a:pt x="396001" y="367623"/>
                      <a:pt x="345774" y="372670"/>
                      <a:pt x="316519" y="380348"/>
                    </a:cubicBezTo>
                    <a:lnTo>
                      <a:pt x="316519" y="21625"/>
                    </a:lnTo>
                    <a:cubicBezTo>
                      <a:pt x="333674" y="16094"/>
                      <a:pt x="367822" y="6591"/>
                      <a:pt x="409876" y="2188"/>
                    </a:cubicBezTo>
                    <a:close/>
                    <a:moveTo>
                      <a:pt x="156447" y="0"/>
                    </a:moveTo>
                    <a:cubicBezTo>
                      <a:pt x="217699" y="0"/>
                      <a:pt x="270239" y="14391"/>
                      <a:pt x="292879" y="21641"/>
                    </a:cubicBezTo>
                    <a:lnTo>
                      <a:pt x="292879" y="380347"/>
                    </a:lnTo>
                    <a:cubicBezTo>
                      <a:pt x="263625" y="372668"/>
                      <a:pt x="213451" y="367567"/>
                      <a:pt x="156447" y="367567"/>
                    </a:cubicBezTo>
                    <a:cubicBezTo>
                      <a:pt x="105306" y="367567"/>
                      <a:pt x="59703" y="371648"/>
                      <a:pt x="29749" y="378038"/>
                    </a:cubicBezTo>
                    <a:cubicBezTo>
                      <a:pt x="28459" y="378306"/>
                      <a:pt x="27168" y="378468"/>
                      <a:pt x="25931" y="378468"/>
                    </a:cubicBezTo>
                    <a:cubicBezTo>
                      <a:pt x="16359" y="378468"/>
                      <a:pt x="8077" y="370681"/>
                      <a:pt x="8077" y="360586"/>
                    </a:cubicBezTo>
                    <a:lnTo>
                      <a:pt x="8077" y="38502"/>
                    </a:lnTo>
                    <a:cubicBezTo>
                      <a:pt x="8077" y="30716"/>
                      <a:pt x="13132" y="23842"/>
                      <a:pt x="20553" y="21479"/>
                    </a:cubicBezTo>
                    <a:cubicBezTo>
                      <a:pt x="43516" y="14176"/>
                      <a:pt x="95733" y="0"/>
                      <a:pt x="156447" y="0"/>
                    </a:cubicBezTo>
                    <a:close/>
                  </a:path>
                </a:pathLst>
              </a:custGeom>
              <a:solidFill>
                <a:schemeClr val="bg1"/>
              </a:solidFill>
              <a:ln>
                <a:noFill/>
              </a:ln>
            </p:spPr>
          </p:sp>
          <p:sp>
            <p:nvSpPr>
              <p:cNvPr id="134" name="文本框 133"/>
              <p:cNvSpPr txBox="1"/>
              <p:nvPr/>
            </p:nvSpPr>
            <p:spPr>
              <a:xfrm>
                <a:off x="401261" y="8296632"/>
                <a:ext cx="540371" cy="276999"/>
              </a:xfrm>
              <a:prstGeom prst="rect">
                <a:avLst/>
              </a:prstGeom>
              <a:noFill/>
            </p:spPr>
            <p:txBody>
              <a:bodyPr wrap="square" rtlCol="0">
                <a:spAutoFit/>
              </a:bodyPr>
              <a:lstStyle/>
              <a:p>
                <a:pPr algn="ctr"/>
                <a:r>
                  <a:rPr lang="zh-CN" altLang="en-US" sz="1200" dirty="0">
                    <a:solidFill>
                      <a:srgbClr val="435E88"/>
                    </a:solidFill>
                    <a:latin typeface="思源黑体 CN Bold" panose="020B0800000000000000" pitchFamily="34" charset="-122"/>
                    <a:ea typeface="思源黑体 CN Bold" panose="020B0800000000000000" pitchFamily="34" charset="-122"/>
                  </a:rPr>
                  <a:t>阅读</a:t>
                </a:r>
              </a:p>
            </p:txBody>
          </p:sp>
        </p:grpSp>
        <p:grpSp>
          <p:nvGrpSpPr>
            <p:cNvPr id="140" name="Group 135"/>
            <p:cNvGrpSpPr/>
            <p:nvPr/>
          </p:nvGrpSpPr>
          <p:grpSpPr>
            <a:xfrm>
              <a:off x="1274542" y="7587690"/>
              <a:ext cx="590907" cy="884558"/>
              <a:chOff x="378844" y="7689073"/>
              <a:chExt cx="590907" cy="884558"/>
            </a:xfrm>
          </p:grpSpPr>
          <p:sp>
            <p:nvSpPr>
              <p:cNvPr id="141" name="椭圆 140"/>
              <p:cNvSpPr/>
              <p:nvPr/>
            </p:nvSpPr>
            <p:spPr>
              <a:xfrm>
                <a:off x="378844" y="7689073"/>
                <a:ext cx="590907" cy="590907"/>
              </a:xfrm>
              <a:prstGeom prst="ellipse">
                <a:avLst/>
              </a:prstGeom>
              <a:solidFill>
                <a:srgbClr val="00A1E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42" name="book-with-bookmark_66127"/>
              <p:cNvSpPr>
                <a:spLocks noChangeAspect="1"/>
              </p:cNvSpPr>
              <p:nvPr/>
            </p:nvSpPr>
            <p:spPr bwMode="auto">
              <a:xfrm>
                <a:off x="488525" y="7782040"/>
                <a:ext cx="371543" cy="404972"/>
              </a:xfrm>
              <a:custGeom>
                <a:avLst/>
                <a:gdLst>
                  <a:gd name="T0" fmla="*/ 451 w 4297"/>
                  <a:gd name="T1" fmla="*/ 1647 h 4690"/>
                  <a:gd name="T2" fmla="*/ 4166 w 4297"/>
                  <a:gd name="T3" fmla="*/ 596 h 4690"/>
                  <a:gd name="T4" fmla="*/ 3998 w 4297"/>
                  <a:gd name="T5" fmla="*/ 0 h 4690"/>
                  <a:gd name="T6" fmla="*/ 0 w 4297"/>
                  <a:gd name="T7" fmla="*/ 1130 h 4690"/>
                  <a:gd name="T8" fmla="*/ 146 w 4297"/>
                  <a:gd name="T9" fmla="*/ 1647 h 4690"/>
                  <a:gd name="T10" fmla="*/ 143 w 4297"/>
                  <a:gd name="T11" fmla="*/ 1647 h 4690"/>
                  <a:gd name="T12" fmla="*/ 143 w 4297"/>
                  <a:gd name="T13" fmla="*/ 2157 h 4690"/>
                  <a:gd name="T14" fmla="*/ 143 w 4297"/>
                  <a:gd name="T15" fmla="*/ 2266 h 4690"/>
                  <a:gd name="T16" fmla="*/ 143 w 4297"/>
                  <a:gd name="T17" fmla="*/ 4690 h 4690"/>
                  <a:gd name="T18" fmla="*/ 4297 w 4297"/>
                  <a:gd name="T19" fmla="*/ 4690 h 4690"/>
                  <a:gd name="T20" fmla="*/ 4297 w 4297"/>
                  <a:gd name="T21" fmla="*/ 2266 h 4690"/>
                  <a:gd name="T22" fmla="*/ 4297 w 4297"/>
                  <a:gd name="T23" fmla="*/ 2157 h 4690"/>
                  <a:gd name="T24" fmla="*/ 4297 w 4297"/>
                  <a:gd name="T25" fmla="*/ 1647 h 4690"/>
                  <a:gd name="T26" fmla="*/ 451 w 4297"/>
                  <a:gd name="T27" fmla="*/ 1647 h 4690"/>
                  <a:gd name="T28" fmla="*/ 4031 w 4297"/>
                  <a:gd name="T29" fmla="*/ 521 h 4690"/>
                  <a:gd name="T30" fmla="*/ 3659 w 4297"/>
                  <a:gd name="T31" fmla="*/ 626 h 4690"/>
                  <a:gd name="T32" fmla="*/ 3926 w 4297"/>
                  <a:gd name="T33" fmla="*/ 148 h 4690"/>
                  <a:gd name="T34" fmla="*/ 4031 w 4297"/>
                  <a:gd name="T35" fmla="*/ 521 h 4690"/>
                  <a:gd name="T36" fmla="*/ 3203 w 4297"/>
                  <a:gd name="T37" fmla="*/ 339 h 4690"/>
                  <a:gd name="T38" fmla="*/ 2926 w 4297"/>
                  <a:gd name="T39" fmla="*/ 833 h 4690"/>
                  <a:gd name="T40" fmla="*/ 2416 w 4297"/>
                  <a:gd name="T41" fmla="*/ 978 h 4690"/>
                  <a:gd name="T42" fmla="*/ 2692 w 4297"/>
                  <a:gd name="T43" fmla="*/ 483 h 4690"/>
                  <a:gd name="T44" fmla="*/ 3203 w 4297"/>
                  <a:gd name="T45" fmla="*/ 339 h 4690"/>
                  <a:gd name="T46" fmla="*/ 1959 w 4297"/>
                  <a:gd name="T47" fmla="*/ 690 h 4690"/>
                  <a:gd name="T48" fmla="*/ 1683 w 4297"/>
                  <a:gd name="T49" fmla="*/ 1185 h 4690"/>
                  <a:gd name="T50" fmla="*/ 1116 w 4297"/>
                  <a:gd name="T51" fmla="*/ 1345 h 4690"/>
                  <a:gd name="T52" fmla="*/ 1392 w 4297"/>
                  <a:gd name="T53" fmla="*/ 850 h 4690"/>
                  <a:gd name="T54" fmla="*/ 1959 w 4297"/>
                  <a:gd name="T55" fmla="*/ 690 h 4690"/>
                  <a:gd name="T56" fmla="*/ 659 w 4297"/>
                  <a:gd name="T57" fmla="*/ 1058 h 4690"/>
                  <a:gd name="T58" fmla="*/ 383 w 4297"/>
                  <a:gd name="T59" fmla="*/ 1552 h 4690"/>
                  <a:gd name="T60" fmla="*/ 244 w 4297"/>
                  <a:gd name="T61" fmla="*/ 1592 h 4690"/>
                  <a:gd name="T62" fmla="*/ 135 w 4297"/>
                  <a:gd name="T63" fmla="*/ 1206 h 4690"/>
                  <a:gd name="T64" fmla="*/ 659 w 4297"/>
                  <a:gd name="T65" fmla="*/ 1058 h 4690"/>
                  <a:gd name="T66" fmla="*/ 3442 w 4297"/>
                  <a:gd name="T67" fmla="*/ 1756 h 4690"/>
                  <a:gd name="T68" fmla="*/ 3041 w 4297"/>
                  <a:gd name="T69" fmla="*/ 2157 h 4690"/>
                  <a:gd name="T70" fmla="*/ 2511 w 4297"/>
                  <a:gd name="T71" fmla="*/ 2157 h 4690"/>
                  <a:gd name="T72" fmla="*/ 2912 w 4297"/>
                  <a:gd name="T73" fmla="*/ 1756 h 4690"/>
                  <a:gd name="T74" fmla="*/ 3442 w 4297"/>
                  <a:gd name="T75" fmla="*/ 1756 h 4690"/>
                  <a:gd name="T76" fmla="*/ 2150 w 4297"/>
                  <a:gd name="T77" fmla="*/ 1756 h 4690"/>
                  <a:gd name="T78" fmla="*/ 1749 w 4297"/>
                  <a:gd name="T79" fmla="*/ 2157 h 4690"/>
                  <a:gd name="T80" fmla="*/ 1160 w 4297"/>
                  <a:gd name="T81" fmla="*/ 2157 h 4690"/>
                  <a:gd name="T82" fmla="*/ 1561 w 4297"/>
                  <a:gd name="T83" fmla="*/ 1756 h 4690"/>
                  <a:gd name="T84" fmla="*/ 2150 w 4297"/>
                  <a:gd name="T85" fmla="*/ 1756 h 4690"/>
                  <a:gd name="T86" fmla="*/ 398 w 4297"/>
                  <a:gd name="T87" fmla="*/ 2157 h 4690"/>
                  <a:gd name="T88" fmla="*/ 252 w 4297"/>
                  <a:gd name="T89" fmla="*/ 2157 h 4690"/>
                  <a:gd name="T90" fmla="*/ 252 w 4297"/>
                  <a:gd name="T91" fmla="*/ 1756 h 4690"/>
                  <a:gd name="T92" fmla="*/ 799 w 4297"/>
                  <a:gd name="T93" fmla="*/ 1756 h 4690"/>
                  <a:gd name="T94" fmla="*/ 398 w 4297"/>
                  <a:gd name="T95" fmla="*/ 2157 h 4690"/>
                  <a:gd name="T96" fmla="*/ 4188 w 4297"/>
                  <a:gd name="T97" fmla="*/ 2157 h 4690"/>
                  <a:gd name="T98" fmla="*/ 3803 w 4297"/>
                  <a:gd name="T99" fmla="*/ 2157 h 4690"/>
                  <a:gd name="T100" fmla="*/ 4188 w 4297"/>
                  <a:gd name="T101" fmla="*/ 1772 h 4690"/>
                  <a:gd name="T102" fmla="*/ 4188 w 4297"/>
                  <a:gd name="T103" fmla="*/ 2157 h 4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97" h="4690">
                    <a:moveTo>
                      <a:pt x="451" y="1647"/>
                    </a:moveTo>
                    <a:lnTo>
                      <a:pt x="4166" y="596"/>
                    </a:lnTo>
                    <a:lnTo>
                      <a:pt x="3998" y="0"/>
                    </a:lnTo>
                    <a:lnTo>
                      <a:pt x="0" y="1130"/>
                    </a:lnTo>
                    <a:lnTo>
                      <a:pt x="146" y="1647"/>
                    </a:lnTo>
                    <a:lnTo>
                      <a:pt x="143" y="1647"/>
                    </a:lnTo>
                    <a:lnTo>
                      <a:pt x="143" y="2157"/>
                    </a:lnTo>
                    <a:lnTo>
                      <a:pt x="143" y="2266"/>
                    </a:lnTo>
                    <a:lnTo>
                      <a:pt x="143" y="4690"/>
                    </a:lnTo>
                    <a:lnTo>
                      <a:pt x="4297" y="4690"/>
                    </a:lnTo>
                    <a:lnTo>
                      <a:pt x="4297" y="2266"/>
                    </a:lnTo>
                    <a:lnTo>
                      <a:pt x="4297" y="2157"/>
                    </a:lnTo>
                    <a:lnTo>
                      <a:pt x="4297" y="1647"/>
                    </a:lnTo>
                    <a:lnTo>
                      <a:pt x="451" y="1647"/>
                    </a:lnTo>
                    <a:close/>
                    <a:moveTo>
                      <a:pt x="4031" y="521"/>
                    </a:moveTo>
                    <a:lnTo>
                      <a:pt x="3659" y="626"/>
                    </a:lnTo>
                    <a:lnTo>
                      <a:pt x="3926" y="148"/>
                    </a:lnTo>
                    <a:lnTo>
                      <a:pt x="4031" y="521"/>
                    </a:lnTo>
                    <a:close/>
                    <a:moveTo>
                      <a:pt x="3203" y="339"/>
                    </a:moveTo>
                    <a:lnTo>
                      <a:pt x="2926" y="833"/>
                    </a:lnTo>
                    <a:lnTo>
                      <a:pt x="2416" y="978"/>
                    </a:lnTo>
                    <a:lnTo>
                      <a:pt x="2692" y="483"/>
                    </a:lnTo>
                    <a:lnTo>
                      <a:pt x="3203" y="339"/>
                    </a:lnTo>
                    <a:close/>
                    <a:moveTo>
                      <a:pt x="1959" y="690"/>
                    </a:moveTo>
                    <a:lnTo>
                      <a:pt x="1683" y="1185"/>
                    </a:lnTo>
                    <a:lnTo>
                      <a:pt x="1116" y="1345"/>
                    </a:lnTo>
                    <a:lnTo>
                      <a:pt x="1392" y="850"/>
                    </a:lnTo>
                    <a:lnTo>
                      <a:pt x="1959" y="690"/>
                    </a:lnTo>
                    <a:close/>
                    <a:moveTo>
                      <a:pt x="659" y="1058"/>
                    </a:moveTo>
                    <a:lnTo>
                      <a:pt x="383" y="1552"/>
                    </a:lnTo>
                    <a:lnTo>
                      <a:pt x="244" y="1592"/>
                    </a:lnTo>
                    <a:lnTo>
                      <a:pt x="135" y="1206"/>
                    </a:lnTo>
                    <a:lnTo>
                      <a:pt x="659" y="1058"/>
                    </a:lnTo>
                    <a:close/>
                    <a:moveTo>
                      <a:pt x="3442" y="1756"/>
                    </a:moveTo>
                    <a:lnTo>
                      <a:pt x="3041" y="2157"/>
                    </a:lnTo>
                    <a:lnTo>
                      <a:pt x="2511" y="2157"/>
                    </a:lnTo>
                    <a:lnTo>
                      <a:pt x="2912" y="1756"/>
                    </a:lnTo>
                    <a:lnTo>
                      <a:pt x="3442" y="1756"/>
                    </a:lnTo>
                    <a:close/>
                    <a:moveTo>
                      <a:pt x="2150" y="1756"/>
                    </a:moveTo>
                    <a:lnTo>
                      <a:pt x="1749" y="2157"/>
                    </a:lnTo>
                    <a:lnTo>
                      <a:pt x="1160" y="2157"/>
                    </a:lnTo>
                    <a:lnTo>
                      <a:pt x="1561" y="1756"/>
                    </a:lnTo>
                    <a:lnTo>
                      <a:pt x="2150" y="1756"/>
                    </a:lnTo>
                    <a:close/>
                    <a:moveTo>
                      <a:pt x="398" y="2157"/>
                    </a:moveTo>
                    <a:lnTo>
                      <a:pt x="252" y="2157"/>
                    </a:lnTo>
                    <a:lnTo>
                      <a:pt x="252" y="1756"/>
                    </a:lnTo>
                    <a:lnTo>
                      <a:pt x="799" y="1756"/>
                    </a:lnTo>
                    <a:lnTo>
                      <a:pt x="398" y="2157"/>
                    </a:lnTo>
                    <a:close/>
                    <a:moveTo>
                      <a:pt x="4188" y="2157"/>
                    </a:moveTo>
                    <a:lnTo>
                      <a:pt x="3803" y="2157"/>
                    </a:lnTo>
                    <a:lnTo>
                      <a:pt x="4188" y="1772"/>
                    </a:lnTo>
                    <a:lnTo>
                      <a:pt x="4188" y="2157"/>
                    </a:lnTo>
                    <a:close/>
                  </a:path>
                </a:pathLst>
              </a:custGeom>
              <a:solidFill>
                <a:schemeClr val="bg1"/>
              </a:solidFill>
              <a:ln>
                <a:noFill/>
              </a:ln>
            </p:spPr>
            <p:txBody>
              <a:bodyPr/>
              <a:lstStyle/>
              <a:p>
                <a:endParaRPr lang="zh-CN" altLang="en-US"/>
              </a:p>
            </p:txBody>
          </p:sp>
          <p:sp>
            <p:nvSpPr>
              <p:cNvPr id="143" name="文本框 138"/>
              <p:cNvSpPr txBox="1"/>
              <p:nvPr/>
            </p:nvSpPr>
            <p:spPr>
              <a:xfrm>
                <a:off x="401261" y="8296632"/>
                <a:ext cx="54037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rgbClr val="435E88"/>
                    </a:solidFill>
                    <a:latin typeface="思源黑体 CN Bold" panose="020B0800000000000000" pitchFamily="34" charset="-122"/>
                    <a:ea typeface="思源黑体 CN Bold" panose="020B0800000000000000" pitchFamily="34" charset="-122"/>
                  </a:rPr>
                  <a:t>电影</a:t>
                </a:r>
                <a:endParaRPr lang="zh-CN" altLang="en-US" sz="1200" dirty="0">
                  <a:solidFill>
                    <a:srgbClr val="435E88"/>
                  </a:solidFill>
                  <a:latin typeface="思源黑体 CN Bold" panose="020B0800000000000000" pitchFamily="34" charset="-122"/>
                  <a:ea typeface="思源黑体 CN Bold" panose="020B0800000000000000" pitchFamily="34" charset="-122"/>
                </a:endParaRPr>
              </a:p>
            </p:txBody>
          </p:sp>
        </p:grpSp>
      </p:grpSp>
      <p:grpSp>
        <p:nvGrpSpPr>
          <p:cNvPr id="163" name="Group 151"/>
          <p:cNvGrpSpPr/>
          <p:nvPr/>
        </p:nvGrpSpPr>
        <p:grpSpPr>
          <a:xfrm>
            <a:off x="436900" y="8609229"/>
            <a:ext cx="1486605" cy="884558"/>
            <a:chOff x="395723" y="8609229"/>
            <a:chExt cx="1486605" cy="884558"/>
          </a:xfrm>
        </p:grpSpPr>
        <p:grpSp>
          <p:nvGrpSpPr>
            <p:cNvPr id="164" name="组合 163"/>
            <p:cNvGrpSpPr/>
            <p:nvPr/>
          </p:nvGrpSpPr>
          <p:grpSpPr>
            <a:xfrm>
              <a:off x="395723" y="8609229"/>
              <a:ext cx="590907" cy="884558"/>
              <a:chOff x="378844" y="7689073"/>
              <a:chExt cx="590907" cy="884558"/>
            </a:xfrm>
          </p:grpSpPr>
          <p:sp>
            <p:nvSpPr>
              <p:cNvPr id="169" name="椭圆 168"/>
              <p:cNvSpPr/>
              <p:nvPr/>
            </p:nvSpPr>
            <p:spPr>
              <a:xfrm>
                <a:off x="378844" y="7689073"/>
                <a:ext cx="590907" cy="590907"/>
              </a:xfrm>
              <a:prstGeom prst="ellipse">
                <a:avLst/>
              </a:prstGeom>
              <a:solidFill>
                <a:srgbClr val="00A1E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70" name="book-with-bookmark_66127"/>
              <p:cNvSpPr>
                <a:spLocks noChangeAspect="1"/>
              </p:cNvSpPr>
              <p:nvPr/>
            </p:nvSpPr>
            <p:spPr bwMode="auto">
              <a:xfrm>
                <a:off x="512082" y="7782040"/>
                <a:ext cx="324429" cy="40497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6054" h="606722">
                    <a:moveTo>
                      <a:pt x="131675" y="424734"/>
                    </a:moveTo>
                    <a:cubicBezTo>
                      <a:pt x="154045" y="424734"/>
                      <a:pt x="172180" y="438303"/>
                      <a:pt x="172180" y="455042"/>
                    </a:cubicBezTo>
                    <a:cubicBezTo>
                      <a:pt x="172180" y="471781"/>
                      <a:pt x="154045" y="485350"/>
                      <a:pt x="131675" y="485350"/>
                    </a:cubicBezTo>
                    <a:cubicBezTo>
                      <a:pt x="109305" y="485350"/>
                      <a:pt x="91170" y="471781"/>
                      <a:pt x="91170" y="455042"/>
                    </a:cubicBezTo>
                    <a:cubicBezTo>
                      <a:pt x="91170" y="438303"/>
                      <a:pt x="109305" y="424734"/>
                      <a:pt x="131675" y="424734"/>
                    </a:cubicBezTo>
                    <a:close/>
                    <a:moveTo>
                      <a:pt x="313946" y="374138"/>
                    </a:moveTo>
                    <a:cubicBezTo>
                      <a:pt x="336316" y="374138"/>
                      <a:pt x="354451" y="387707"/>
                      <a:pt x="354451" y="404446"/>
                    </a:cubicBezTo>
                    <a:cubicBezTo>
                      <a:pt x="354451" y="421185"/>
                      <a:pt x="336316" y="434754"/>
                      <a:pt x="313946" y="434754"/>
                    </a:cubicBezTo>
                    <a:cubicBezTo>
                      <a:pt x="291576" y="434754"/>
                      <a:pt x="273441" y="421185"/>
                      <a:pt x="273441" y="404446"/>
                    </a:cubicBezTo>
                    <a:cubicBezTo>
                      <a:pt x="273441" y="387707"/>
                      <a:pt x="291576" y="374138"/>
                      <a:pt x="313946" y="374138"/>
                    </a:cubicBezTo>
                    <a:close/>
                    <a:moveTo>
                      <a:pt x="354450" y="244509"/>
                    </a:moveTo>
                    <a:lnTo>
                      <a:pt x="354450" y="274528"/>
                    </a:lnTo>
                    <a:lnTo>
                      <a:pt x="192361" y="301526"/>
                    </a:lnTo>
                    <a:lnTo>
                      <a:pt x="192361" y="271508"/>
                    </a:lnTo>
                    <a:close/>
                    <a:moveTo>
                      <a:pt x="362872" y="222622"/>
                    </a:moveTo>
                    <a:lnTo>
                      <a:pt x="180590" y="252927"/>
                    </a:lnTo>
                    <a:cubicBezTo>
                      <a:pt x="175695" y="253727"/>
                      <a:pt x="172135" y="257993"/>
                      <a:pt x="172135" y="262881"/>
                    </a:cubicBezTo>
                    <a:lnTo>
                      <a:pt x="172135" y="313448"/>
                    </a:lnTo>
                    <a:lnTo>
                      <a:pt x="172135" y="417427"/>
                    </a:lnTo>
                    <a:cubicBezTo>
                      <a:pt x="161365" y="409429"/>
                      <a:pt x="147214" y="404452"/>
                      <a:pt x="131638" y="404452"/>
                    </a:cubicBezTo>
                    <a:cubicBezTo>
                      <a:pt x="98083" y="404452"/>
                      <a:pt x="70848" y="427114"/>
                      <a:pt x="70848" y="455020"/>
                    </a:cubicBezTo>
                    <a:cubicBezTo>
                      <a:pt x="70848" y="482925"/>
                      <a:pt x="98083" y="505587"/>
                      <a:pt x="131638" y="505587"/>
                    </a:cubicBezTo>
                    <a:cubicBezTo>
                      <a:pt x="165104" y="505587"/>
                      <a:pt x="192339" y="482925"/>
                      <a:pt x="192339" y="455020"/>
                    </a:cubicBezTo>
                    <a:lnTo>
                      <a:pt x="192339" y="321980"/>
                    </a:lnTo>
                    <a:lnTo>
                      <a:pt x="354416" y="295052"/>
                    </a:lnTo>
                    <a:lnTo>
                      <a:pt x="354416" y="366860"/>
                    </a:lnTo>
                    <a:cubicBezTo>
                      <a:pt x="343647" y="358861"/>
                      <a:pt x="329495" y="353884"/>
                      <a:pt x="313919" y="353884"/>
                    </a:cubicBezTo>
                    <a:cubicBezTo>
                      <a:pt x="280364" y="353884"/>
                      <a:pt x="253129" y="376546"/>
                      <a:pt x="253129" y="404452"/>
                    </a:cubicBezTo>
                    <a:cubicBezTo>
                      <a:pt x="253129" y="432357"/>
                      <a:pt x="280364" y="455020"/>
                      <a:pt x="313919" y="455020"/>
                    </a:cubicBezTo>
                    <a:cubicBezTo>
                      <a:pt x="347385" y="455020"/>
                      <a:pt x="374620" y="432357"/>
                      <a:pt x="374620" y="404452"/>
                    </a:cubicBezTo>
                    <a:lnTo>
                      <a:pt x="374620" y="283143"/>
                    </a:lnTo>
                    <a:lnTo>
                      <a:pt x="374620" y="232576"/>
                    </a:lnTo>
                    <a:cubicBezTo>
                      <a:pt x="374620" y="229554"/>
                      <a:pt x="373374" y="226799"/>
                      <a:pt x="371060" y="224844"/>
                    </a:cubicBezTo>
                    <a:cubicBezTo>
                      <a:pt x="368835" y="222889"/>
                      <a:pt x="365809" y="222178"/>
                      <a:pt x="362872" y="222622"/>
                    </a:cubicBezTo>
                    <a:close/>
                    <a:moveTo>
                      <a:pt x="50644" y="80873"/>
                    </a:moveTo>
                    <a:lnTo>
                      <a:pt x="50644" y="121309"/>
                    </a:lnTo>
                    <a:lnTo>
                      <a:pt x="435410" y="121309"/>
                    </a:lnTo>
                    <a:lnTo>
                      <a:pt x="435410" y="80873"/>
                    </a:lnTo>
                    <a:lnTo>
                      <a:pt x="415206" y="80873"/>
                    </a:lnTo>
                    <a:lnTo>
                      <a:pt x="70848" y="80873"/>
                    </a:lnTo>
                    <a:close/>
                    <a:moveTo>
                      <a:pt x="70848" y="0"/>
                    </a:moveTo>
                    <a:lnTo>
                      <a:pt x="415206" y="0"/>
                    </a:lnTo>
                    <a:cubicBezTo>
                      <a:pt x="420725" y="0"/>
                      <a:pt x="425264" y="4533"/>
                      <a:pt x="425264" y="10132"/>
                    </a:cubicBezTo>
                    <a:lnTo>
                      <a:pt x="425264" y="60699"/>
                    </a:lnTo>
                    <a:lnTo>
                      <a:pt x="445557" y="60699"/>
                    </a:lnTo>
                    <a:cubicBezTo>
                      <a:pt x="451164" y="60699"/>
                      <a:pt x="455704" y="65232"/>
                      <a:pt x="455704" y="70742"/>
                    </a:cubicBezTo>
                    <a:lnTo>
                      <a:pt x="455704" y="121309"/>
                    </a:lnTo>
                    <a:lnTo>
                      <a:pt x="475908" y="121309"/>
                    </a:lnTo>
                    <a:cubicBezTo>
                      <a:pt x="481515" y="121309"/>
                      <a:pt x="486054" y="125842"/>
                      <a:pt x="486054" y="131440"/>
                    </a:cubicBezTo>
                    <a:lnTo>
                      <a:pt x="486054" y="596591"/>
                    </a:lnTo>
                    <a:cubicBezTo>
                      <a:pt x="486054" y="602190"/>
                      <a:pt x="481515" y="606722"/>
                      <a:pt x="475908" y="606722"/>
                    </a:cubicBezTo>
                    <a:lnTo>
                      <a:pt x="10058" y="606722"/>
                    </a:lnTo>
                    <a:cubicBezTo>
                      <a:pt x="4539" y="606722"/>
                      <a:pt x="0" y="602190"/>
                      <a:pt x="0" y="596591"/>
                    </a:cubicBezTo>
                    <a:lnTo>
                      <a:pt x="0" y="131440"/>
                    </a:lnTo>
                    <a:cubicBezTo>
                      <a:pt x="0" y="125842"/>
                      <a:pt x="4539" y="121309"/>
                      <a:pt x="10058" y="121309"/>
                    </a:cubicBezTo>
                    <a:lnTo>
                      <a:pt x="30351" y="121309"/>
                    </a:lnTo>
                    <a:lnTo>
                      <a:pt x="30351" y="70742"/>
                    </a:lnTo>
                    <a:cubicBezTo>
                      <a:pt x="30351" y="65232"/>
                      <a:pt x="34890" y="60699"/>
                      <a:pt x="40497" y="60699"/>
                    </a:cubicBezTo>
                    <a:lnTo>
                      <a:pt x="60701" y="60699"/>
                    </a:lnTo>
                    <a:lnTo>
                      <a:pt x="60701" y="10132"/>
                    </a:lnTo>
                    <a:cubicBezTo>
                      <a:pt x="60701" y="4533"/>
                      <a:pt x="65240" y="0"/>
                      <a:pt x="7084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文本框 146"/>
              <p:cNvSpPr txBox="1"/>
              <p:nvPr/>
            </p:nvSpPr>
            <p:spPr>
              <a:xfrm>
                <a:off x="401261" y="8296632"/>
                <a:ext cx="54037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rgbClr val="435E88"/>
                    </a:solidFill>
                    <a:latin typeface="思源黑体 CN Bold" panose="020B0800000000000000" pitchFamily="34" charset="-122"/>
                    <a:ea typeface="思源黑体 CN Bold" panose="020B0800000000000000" pitchFamily="34" charset="-122"/>
                  </a:rPr>
                  <a:t>音乐</a:t>
                </a:r>
                <a:endParaRPr lang="zh-CN" altLang="en-US" sz="1200" dirty="0">
                  <a:solidFill>
                    <a:srgbClr val="435E88"/>
                  </a:solidFill>
                  <a:latin typeface="思源黑体 CN Bold" panose="020B0800000000000000" pitchFamily="34" charset="-122"/>
                  <a:ea typeface="思源黑体 CN Bold" panose="020B0800000000000000" pitchFamily="34" charset="-122"/>
                </a:endParaRPr>
              </a:p>
            </p:txBody>
          </p:sp>
        </p:grpSp>
        <p:grpSp>
          <p:nvGrpSpPr>
            <p:cNvPr id="165" name="Group 135"/>
            <p:cNvGrpSpPr/>
            <p:nvPr/>
          </p:nvGrpSpPr>
          <p:grpSpPr>
            <a:xfrm>
              <a:off x="1291421" y="8609229"/>
              <a:ext cx="590907" cy="884558"/>
              <a:chOff x="378844" y="7689073"/>
              <a:chExt cx="590907" cy="884558"/>
            </a:xfrm>
          </p:grpSpPr>
          <p:sp>
            <p:nvSpPr>
              <p:cNvPr id="166" name="椭圆 165"/>
              <p:cNvSpPr/>
              <p:nvPr/>
            </p:nvSpPr>
            <p:spPr>
              <a:xfrm>
                <a:off x="378844" y="7689073"/>
                <a:ext cx="590907" cy="590907"/>
              </a:xfrm>
              <a:prstGeom prst="ellipse">
                <a:avLst/>
              </a:prstGeom>
              <a:solidFill>
                <a:srgbClr val="00A1E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67" name="book-with-bookmark_66127"/>
              <p:cNvSpPr>
                <a:spLocks noChangeAspect="1"/>
              </p:cNvSpPr>
              <p:nvPr/>
            </p:nvSpPr>
            <p:spPr bwMode="auto">
              <a:xfrm>
                <a:off x="471810" y="7837416"/>
                <a:ext cx="404972" cy="294218"/>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8" name="文本框 138"/>
              <p:cNvSpPr txBox="1"/>
              <p:nvPr/>
            </p:nvSpPr>
            <p:spPr>
              <a:xfrm>
                <a:off x="401261" y="8296632"/>
                <a:ext cx="54037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rgbClr val="435E88"/>
                    </a:solidFill>
                    <a:latin typeface="思源黑体 CN Bold" panose="020B0800000000000000" pitchFamily="34" charset="-122"/>
                    <a:ea typeface="思源黑体 CN Bold" panose="020B0800000000000000" pitchFamily="34" charset="-122"/>
                  </a:rPr>
                  <a:t>探索</a:t>
                </a:r>
                <a:endParaRPr lang="zh-CN" altLang="en-US" sz="1200" dirty="0">
                  <a:solidFill>
                    <a:srgbClr val="435E88"/>
                  </a:solidFill>
                  <a:latin typeface="思源黑体 CN Bold" panose="020B0800000000000000" pitchFamily="34" charset="-122"/>
                  <a:ea typeface="思源黑体 CN Bold" panose="020B0800000000000000" pitchFamily="34" charset="-122"/>
                </a:endParaRPr>
              </a:p>
            </p:txBody>
          </p:sp>
        </p:grpSp>
      </p:grpSp>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rcRect l="23436" t="17828" r="30032" b="12511"/>
          <a:stretch>
            <a:fillRect/>
          </a:stretch>
        </p:blipFill>
        <p:spPr>
          <a:xfrm>
            <a:off x="500944" y="630108"/>
            <a:ext cx="1243684" cy="1243684"/>
          </a:xfrm>
          <a:custGeom>
            <a:avLst/>
            <a:gdLst>
              <a:gd name="connsiteX0" fmla="*/ 621842 w 1243684"/>
              <a:gd name="connsiteY0" fmla="*/ 0 h 1243684"/>
              <a:gd name="connsiteX1" fmla="*/ 1243684 w 1243684"/>
              <a:gd name="connsiteY1" fmla="*/ 621842 h 1243684"/>
              <a:gd name="connsiteX2" fmla="*/ 621842 w 1243684"/>
              <a:gd name="connsiteY2" fmla="*/ 1243684 h 1243684"/>
              <a:gd name="connsiteX3" fmla="*/ 0 w 1243684"/>
              <a:gd name="connsiteY3" fmla="*/ 621842 h 1243684"/>
              <a:gd name="connsiteX4" fmla="*/ 621842 w 1243684"/>
              <a:gd name="connsiteY4" fmla="*/ 0 h 124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684" h="1243684">
                <a:moveTo>
                  <a:pt x="621842" y="0"/>
                </a:moveTo>
                <a:cubicBezTo>
                  <a:pt x="965276" y="0"/>
                  <a:pt x="1243684" y="278408"/>
                  <a:pt x="1243684" y="621842"/>
                </a:cubicBezTo>
                <a:cubicBezTo>
                  <a:pt x="1243684" y="965276"/>
                  <a:pt x="965276" y="1243684"/>
                  <a:pt x="621842" y="1243684"/>
                </a:cubicBezTo>
                <a:cubicBezTo>
                  <a:pt x="278408" y="1243684"/>
                  <a:pt x="0" y="965276"/>
                  <a:pt x="0" y="621842"/>
                </a:cubicBezTo>
                <a:cubicBezTo>
                  <a:pt x="0" y="278408"/>
                  <a:pt x="278408" y="0"/>
                  <a:pt x="621842" y="0"/>
                </a:cubicBezTo>
                <a:close/>
              </a:path>
            </a:pathLst>
          </a:custGeom>
        </p:spPr>
      </p:pic>
      <p:sp>
        <p:nvSpPr>
          <p:cNvPr id="180" name="文本框 179"/>
          <p:cNvSpPr txBox="1"/>
          <p:nvPr/>
        </p:nvSpPr>
        <p:spPr>
          <a:xfrm>
            <a:off x="336234" y="1993755"/>
            <a:ext cx="1627643" cy="461665"/>
          </a:xfrm>
          <a:prstGeom prst="rect">
            <a:avLst/>
          </a:prstGeom>
          <a:noFill/>
        </p:spPr>
        <p:txBody>
          <a:bodyPr wrap="square" rtlCol="0">
            <a:spAutoFit/>
          </a:bodyPr>
          <a:lstStyle/>
          <a:p>
            <a:pPr algn="ctr"/>
            <a:r>
              <a:rPr lang="zh-CN" altLang="en-US" sz="2400" b="1" dirty="0" smtClean="0">
                <a:solidFill>
                  <a:srgbClr val="435E88"/>
                </a:solidFill>
                <a:latin typeface="思源黑体 CN ExtraLight" panose="020B0200000000000000" pitchFamily="34" charset="-122"/>
                <a:ea typeface="思源黑体 CN ExtraLight" panose="020B0200000000000000" pitchFamily="34" charset="-122"/>
              </a:rPr>
              <a:t>字符演示</a:t>
            </a:r>
            <a:endParaRPr lang="zh-CN" altLang="en-US" sz="2400" b="1" dirty="0">
              <a:solidFill>
                <a:srgbClr val="435E88"/>
              </a:solidFill>
              <a:latin typeface="思源黑体 CN ExtraLight" panose="020B0200000000000000" pitchFamily="34" charset="-122"/>
              <a:ea typeface="思源黑体 CN ExtraLight" panose="020B0200000000000000" pitchFamily="34" charset="-122"/>
            </a:endParaRPr>
          </a:p>
        </p:txBody>
      </p:sp>
    </p:spTree>
    <p:extLst>
      <p:ext uri="{BB962C8B-B14F-4D97-AF65-F5344CB8AC3E}">
        <p14:creationId xmlns:p14="http://schemas.microsoft.com/office/powerpoint/2010/main" val="231134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85"/>
          <p:cNvGrpSpPr/>
          <p:nvPr/>
        </p:nvGrpSpPr>
        <p:grpSpPr>
          <a:xfrm>
            <a:off x="2502264" y="579758"/>
            <a:ext cx="4053871" cy="2598151"/>
            <a:chOff x="2502264" y="5815333"/>
            <a:chExt cx="4053871" cy="2598151"/>
          </a:xfrm>
        </p:grpSpPr>
        <p:grpSp>
          <p:nvGrpSpPr>
            <p:cNvPr id="104" name="Group 57"/>
            <p:cNvGrpSpPr/>
            <p:nvPr/>
          </p:nvGrpSpPr>
          <p:grpSpPr>
            <a:xfrm>
              <a:off x="2502264" y="5815333"/>
              <a:ext cx="4053871" cy="2598151"/>
              <a:chOff x="2483817" y="590545"/>
              <a:chExt cx="4053871" cy="2598151"/>
            </a:xfrm>
          </p:grpSpPr>
          <p:sp>
            <p:nvSpPr>
              <p:cNvPr id="106" name="椭圆 105"/>
              <p:cNvSpPr/>
              <p:nvPr/>
            </p:nvSpPr>
            <p:spPr>
              <a:xfrm>
                <a:off x="2554718" y="590545"/>
                <a:ext cx="304800" cy="304800"/>
              </a:xfrm>
              <a:prstGeom prst="ellips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16" name="文本框 60"/>
              <p:cNvSpPr txBox="1"/>
              <p:nvPr/>
            </p:nvSpPr>
            <p:spPr>
              <a:xfrm>
                <a:off x="2828290" y="596890"/>
                <a:ext cx="122682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400" dirty="0" smtClean="0">
                    <a:solidFill>
                      <a:schemeClr val="tx1">
                        <a:lumMod val="85000"/>
                        <a:lumOff val="15000"/>
                      </a:schemeClr>
                    </a:solidFill>
                    <a:latin typeface="思源黑体 CN Bold" panose="020B0800000000000000" pitchFamily="34" charset="-122"/>
                    <a:ea typeface="思源黑体 CN Bold" panose="020B0800000000000000" pitchFamily="34" charset="-122"/>
                  </a:rPr>
                  <a:t>培训经历</a:t>
                </a:r>
                <a:endParaRPr lang="zh-CN" altLang="en-US" sz="14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cxnSp>
            <p:nvCxnSpPr>
              <p:cNvPr id="117" name="直接连接符 116"/>
              <p:cNvCxnSpPr/>
              <p:nvPr/>
            </p:nvCxnSpPr>
            <p:spPr>
              <a:xfrm>
                <a:off x="2578533" y="969959"/>
                <a:ext cx="3946092" cy="15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8" name="文本框 62"/>
              <p:cNvSpPr txBox="1"/>
              <p:nvPr/>
            </p:nvSpPr>
            <p:spPr>
              <a:xfrm>
                <a:off x="2483817" y="984695"/>
                <a:ext cx="4053871" cy="22040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4000"/>
                  </a:lnSpc>
                </a:pPr>
                <a:r>
                  <a:rPr lang="zh-CN" altLang="en-US" sz="1100" dirty="0">
                    <a:latin typeface="思源黑体 CN ExtraLight" panose="020B0200000000000000" pitchFamily="34" charset="-122"/>
                    <a:ea typeface="思源黑体 CN ExtraLight" panose="020B0200000000000000" pitchFamily="34" charset="-122"/>
                  </a:rPr>
                  <a:t>求职工作时，首先我们要准备的不是怎样和面试官沟通交流怎样展示自己的才能而是怎样做好一份自己的独有的简历。现如今的人才招聘市场和很少有能够让面试官眼前一亮的简历表了，那么我们该怎样做好自己的简历呢？简历中最难的一部分恐怕就是技能特长的写作了，今天我们陈馨贤老师就简历中的技能特长的写作做详细的解答。公文写作培训</a:t>
                </a:r>
                <a:r>
                  <a:rPr lang="en-US" altLang="zh-CN" sz="1100" dirty="0">
                    <a:latin typeface="思源黑体 CN ExtraLight" panose="020B0200000000000000" pitchFamily="34" charset="-122"/>
                    <a:ea typeface="思源黑体 CN ExtraLight" panose="020B0200000000000000" pitchFamily="34" charset="-122"/>
                  </a:rPr>
                  <a:t>—</a:t>
                </a:r>
                <a:r>
                  <a:rPr lang="zh-CN" altLang="en-US" sz="1100" dirty="0">
                    <a:latin typeface="思源黑体 CN ExtraLight" panose="020B0200000000000000" pitchFamily="34" charset="-122"/>
                    <a:ea typeface="思源黑体 CN ExtraLight" panose="020B0200000000000000" pitchFamily="34" charset="-122"/>
                  </a:rPr>
                  <a:t>简历技能特长怎么写好？的才能而是怎样做好一份自己的独有的简历。现如今的人才招聘市场和很少有能够让面试官眼前一亮的简历表了，那么我们该怎样做好自己的简历呢？简历中最难的一部分恐怕就是技能特长的写作了，今天我们陈馨贤老师就简历中的技能特长的写作做详细的解答。</a:t>
                </a:r>
              </a:p>
            </p:txBody>
          </p:sp>
        </p:grpSp>
        <p:sp>
          <p:nvSpPr>
            <p:cNvPr id="105" name="clinic-history_124985"/>
            <p:cNvSpPr>
              <a:spLocks noChangeAspect="1"/>
            </p:cNvSpPr>
            <p:nvPr/>
          </p:nvSpPr>
          <p:spPr bwMode="auto">
            <a:xfrm>
              <a:off x="2618035" y="5853758"/>
              <a:ext cx="221045" cy="223394"/>
            </a:xfrm>
            <a:custGeom>
              <a:avLst/>
              <a:gdLst>
                <a:gd name="connsiteX0" fmla="*/ 381250 w 600898"/>
                <a:gd name="connsiteY0" fmla="*/ 502355 h 607286"/>
                <a:gd name="connsiteX1" fmla="*/ 402857 w 600898"/>
                <a:gd name="connsiteY1" fmla="*/ 523730 h 607286"/>
                <a:gd name="connsiteX2" fmla="*/ 405314 w 600898"/>
                <a:gd name="connsiteY2" fmla="*/ 523730 h 607286"/>
                <a:gd name="connsiteX3" fmla="*/ 426921 w 600898"/>
                <a:gd name="connsiteY3" fmla="*/ 502355 h 607286"/>
                <a:gd name="connsiteX4" fmla="*/ 440335 w 600898"/>
                <a:gd name="connsiteY4" fmla="*/ 513605 h 607286"/>
                <a:gd name="connsiteX5" fmla="*/ 468187 w 600898"/>
                <a:gd name="connsiteY5" fmla="*/ 526389 h 607286"/>
                <a:gd name="connsiteX6" fmla="*/ 478427 w 600898"/>
                <a:gd name="connsiteY6" fmla="*/ 535184 h 607286"/>
                <a:gd name="connsiteX7" fmla="*/ 492354 w 600898"/>
                <a:gd name="connsiteY7" fmla="*/ 607286 h 607286"/>
                <a:gd name="connsiteX8" fmla="*/ 315817 w 600898"/>
                <a:gd name="connsiteY8" fmla="*/ 607286 h 607286"/>
                <a:gd name="connsiteX9" fmla="*/ 329744 w 600898"/>
                <a:gd name="connsiteY9" fmla="*/ 535184 h 607286"/>
                <a:gd name="connsiteX10" fmla="*/ 339984 w 600898"/>
                <a:gd name="connsiteY10" fmla="*/ 526389 h 607286"/>
                <a:gd name="connsiteX11" fmla="*/ 367836 w 600898"/>
                <a:gd name="connsiteY11" fmla="*/ 513605 h 607286"/>
                <a:gd name="connsiteX12" fmla="*/ 174013 w 600898"/>
                <a:gd name="connsiteY12" fmla="*/ 502355 h 607286"/>
                <a:gd name="connsiteX13" fmla="*/ 195520 w 600898"/>
                <a:gd name="connsiteY13" fmla="*/ 523730 h 607286"/>
                <a:gd name="connsiteX14" fmla="*/ 197978 w 600898"/>
                <a:gd name="connsiteY14" fmla="*/ 523730 h 607286"/>
                <a:gd name="connsiteX15" fmla="*/ 198080 w 600898"/>
                <a:gd name="connsiteY15" fmla="*/ 523730 h 607286"/>
                <a:gd name="connsiteX16" fmla="*/ 219587 w 600898"/>
                <a:gd name="connsiteY16" fmla="*/ 502355 h 607286"/>
                <a:gd name="connsiteX17" fmla="*/ 233004 w 600898"/>
                <a:gd name="connsiteY17" fmla="*/ 513605 h 607286"/>
                <a:gd name="connsiteX18" fmla="*/ 260860 w 600898"/>
                <a:gd name="connsiteY18" fmla="*/ 526389 h 607286"/>
                <a:gd name="connsiteX19" fmla="*/ 271204 w 600898"/>
                <a:gd name="connsiteY19" fmla="*/ 535184 h 607286"/>
                <a:gd name="connsiteX20" fmla="*/ 285030 w 600898"/>
                <a:gd name="connsiteY20" fmla="*/ 607286 h 607286"/>
                <a:gd name="connsiteX21" fmla="*/ 108467 w 600898"/>
                <a:gd name="connsiteY21" fmla="*/ 607286 h 607286"/>
                <a:gd name="connsiteX22" fmla="*/ 122396 w 600898"/>
                <a:gd name="connsiteY22" fmla="*/ 535184 h 607286"/>
                <a:gd name="connsiteX23" fmla="*/ 132637 w 600898"/>
                <a:gd name="connsiteY23" fmla="*/ 526389 h 607286"/>
                <a:gd name="connsiteX24" fmla="*/ 160596 w 600898"/>
                <a:gd name="connsiteY24" fmla="*/ 513605 h 607286"/>
                <a:gd name="connsiteX25" fmla="*/ 70368 w 600898"/>
                <a:gd name="connsiteY25" fmla="*/ 425862 h 607286"/>
                <a:gd name="connsiteX26" fmla="*/ 91879 w 600898"/>
                <a:gd name="connsiteY26" fmla="*/ 447237 h 607286"/>
                <a:gd name="connsiteX27" fmla="*/ 94440 w 600898"/>
                <a:gd name="connsiteY27" fmla="*/ 447237 h 607286"/>
                <a:gd name="connsiteX28" fmla="*/ 115952 w 600898"/>
                <a:gd name="connsiteY28" fmla="*/ 425862 h 607286"/>
                <a:gd name="connsiteX29" fmla="*/ 129371 w 600898"/>
                <a:gd name="connsiteY29" fmla="*/ 437112 h 607286"/>
                <a:gd name="connsiteX30" fmla="*/ 132956 w 600898"/>
                <a:gd name="connsiteY30" fmla="*/ 438748 h 607286"/>
                <a:gd name="connsiteX31" fmla="*/ 151701 w 600898"/>
                <a:gd name="connsiteY31" fmla="*/ 497452 h 607286"/>
                <a:gd name="connsiteX32" fmla="*/ 154672 w 600898"/>
                <a:gd name="connsiteY32" fmla="*/ 500930 h 607286"/>
                <a:gd name="connsiteX33" fmla="*/ 153238 w 600898"/>
                <a:gd name="connsiteY33" fmla="*/ 502157 h 607286"/>
                <a:gd name="connsiteX34" fmla="*/ 127219 w 600898"/>
                <a:gd name="connsiteY34" fmla="*/ 514020 h 607286"/>
                <a:gd name="connsiteX35" fmla="*/ 110113 w 600898"/>
                <a:gd name="connsiteY35" fmla="*/ 529566 h 607286"/>
                <a:gd name="connsiteX36" fmla="*/ 109908 w 600898"/>
                <a:gd name="connsiteY36" fmla="*/ 529975 h 607286"/>
                <a:gd name="connsiteX37" fmla="*/ 109601 w 600898"/>
                <a:gd name="connsiteY37" fmla="*/ 530793 h 607286"/>
                <a:gd name="connsiteX38" fmla="*/ 4912 w 600898"/>
                <a:gd name="connsiteY38" fmla="*/ 530793 h 607286"/>
                <a:gd name="connsiteX39" fmla="*/ 18741 w 600898"/>
                <a:gd name="connsiteY39" fmla="*/ 458691 h 607286"/>
                <a:gd name="connsiteX40" fmla="*/ 28984 w 600898"/>
                <a:gd name="connsiteY40" fmla="*/ 449998 h 607286"/>
                <a:gd name="connsiteX41" fmla="*/ 56949 w 600898"/>
                <a:gd name="connsiteY41" fmla="*/ 437112 h 607286"/>
                <a:gd name="connsiteX42" fmla="*/ 484877 w 600898"/>
                <a:gd name="connsiteY42" fmla="*/ 425792 h 607286"/>
                <a:gd name="connsiteX43" fmla="*/ 506495 w 600898"/>
                <a:gd name="connsiteY43" fmla="*/ 447263 h 607286"/>
                <a:gd name="connsiteX44" fmla="*/ 508954 w 600898"/>
                <a:gd name="connsiteY44" fmla="*/ 447263 h 607286"/>
                <a:gd name="connsiteX45" fmla="*/ 530469 w 600898"/>
                <a:gd name="connsiteY45" fmla="*/ 425792 h 607286"/>
                <a:gd name="connsiteX46" fmla="*/ 543890 w 600898"/>
                <a:gd name="connsiteY46" fmla="*/ 437141 h 607286"/>
                <a:gd name="connsiteX47" fmla="*/ 571859 w 600898"/>
                <a:gd name="connsiteY47" fmla="*/ 450023 h 607286"/>
                <a:gd name="connsiteX48" fmla="*/ 582104 w 600898"/>
                <a:gd name="connsiteY48" fmla="*/ 458713 h 607286"/>
                <a:gd name="connsiteX49" fmla="*/ 596038 w 600898"/>
                <a:gd name="connsiteY49" fmla="*/ 530793 h 607286"/>
                <a:gd name="connsiteX50" fmla="*/ 491332 w 600898"/>
                <a:gd name="connsiteY50" fmla="*/ 530793 h 607286"/>
                <a:gd name="connsiteX51" fmla="*/ 490922 w 600898"/>
                <a:gd name="connsiteY51" fmla="*/ 529975 h 607286"/>
                <a:gd name="connsiteX52" fmla="*/ 473608 w 600898"/>
                <a:gd name="connsiteY52" fmla="*/ 514026 h 607286"/>
                <a:gd name="connsiteX53" fmla="*/ 447585 w 600898"/>
                <a:gd name="connsiteY53" fmla="*/ 502166 h 607286"/>
                <a:gd name="connsiteX54" fmla="*/ 445331 w 600898"/>
                <a:gd name="connsiteY54" fmla="*/ 500223 h 607286"/>
                <a:gd name="connsiteX55" fmla="*/ 447585 w 600898"/>
                <a:gd name="connsiteY55" fmla="*/ 497667 h 607286"/>
                <a:gd name="connsiteX56" fmla="*/ 467870 w 600898"/>
                <a:gd name="connsiteY56" fmla="*/ 438777 h 607286"/>
                <a:gd name="connsiteX57" fmla="*/ 471456 w 600898"/>
                <a:gd name="connsiteY57" fmla="*/ 437141 h 607286"/>
                <a:gd name="connsiteX58" fmla="*/ 277678 w 600898"/>
                <a:gd name="connsiteY58" fmla="*/ 425792 h 607286"/>
                <a:gd name="connsiteX59" fmla="*/ 299182 w 600898"/>
                <a:gd name="connsiteY59" fmla="*/ 447263 h 607286"/>
                <a:gd name="connsiteX60" fmla="*/ 301640 w 600898"/>
                <a:gd name="connsiteY60" fmla="*/ 447263 h 607286"/>
                <a:gd name="connsiteX61" fmla="*/ 323247 w 600898"/>
                <a:gd name="connsiteY61" fmla="*/ 425792 h 607286"/>
                <a:gd name="connsiteX62" fmla="*/ 336661 w 600898"/>
                <a:gd name="connsiteY62" fmla="*/ 437141 h 607286"/>
                <a:gd name="connsiteX63" fmla="*/ 340245 w 600898"/>
                <a:gd name="connsiteY63" fmla="*/ 438777 h 607286"/>
                <a:gd name="connsiteX64" fmla="*/ 358985 w 600898"/>
                <a:gd name="connsiteY64" fmla="*/ 497463 h 607286"/>
                <a:gd name="connsiteX65" fmla="*/ 361852 w 600898"/>
                <a:gd name="connsiteY65" fmla="*/ 500939 h 607286"/>
                <a:gd name="connsiteX66" fmla="*/ 360521 w 600898"/>
                <a:gd name="connsiteY66" fmla="*/ 502166 h 607286"/>
                <a:gd name="connsiteX67" fmla="*/ 334511 w 600898"/>
                <a:gd name="connsiteY67" fmla="*/ 514026 h 607286"/>
                <a:gd name="connsiteX68" fmla="*/ 317410 w 600898"/>
                <a:gd name="connsiteY68" fmla="*/ 529566 h 607286"/>
                <a:gd name="connsiteX69" fmla="*/ 317205 w 600898"/>
                <a:gd name="connsiteY69" fmla="*/ 529975 h 607286"/>
                <a:gd name="connsiteX70" fmla="*/ 316795 w 600898"/>
                <a:gd name="connsiteY70" fmla="*/ 530793 h 607286"/>
                <a:gd name="connsiteX71" fmla="*/ 284027 w 600898"/>
                <a:gd name="connsiteY71" fmla="*/ 530793 h 607286"/>
                <a:gd name="connsiteX72" fmla="*/ 283617 w 600898"/>
                <a:gd name="connsiteY72" fmla="*/ 529975 h 607286"/>
                <a:gd name="connsiteX73" fmla="*/ 266311 w 600898"/>
                <a:gd name="connsiteY73" fmla="*/ 514026 h 607286"/>
                <a:gd name="connsiteX74" fmla="*/ 240301 w 600898"/>
                <a:gd name="connsiteY74" fmla="*/ 502166 h 607286"/>
                <a:gd name="connsiteX75" fmla="*/ 238151 w 600898"/>
                <a:gd name="connsiteY75" fmla="*/ 500223 h 607286"/>
                <a:gd name="connsiteX76" fmla="*/ 240301 w 600898"/>
                <a:gd name="connsiteY76" fmla="*/ 497667 h 607286"/>
                <a:gd name="connsiteX77" fmla="*/ 260577 w 600898"/>
                <a:gd name="connsiteY77" fmla="*/ 438777 h 607286"/>
                <a:gd name="connsiteX78" fmla="*/ 264263 w 600898"/>
                <a:gd name="connsiteY78" fmla="*/ 437141 h 607286"/>
                <a:gd name="connsiteX79" fmla="*/ 404085 w 600898"/>
                <a:gd name="connsiteY79" fmla="*/ 387545 h 607286"/>
                <a:gd name="connsiteX80" fmla="*/ 454480 w 600898"/>
                <a:gd name="connsiteY80" fmla="*/ 436921 h 607286"/>
                <a:gd name="connsiteX81" fmla="*/ 404085 w 600898"/>
                <a:gd name="connsiteY81" fmla="*/ 508071 h 607286"/>
                <a:gd name="connsiteX82" fmla="*/ 353691 w 600898"/>
                <a:gd name="connsiteY82" fmla="*/ 436921 h 607286"/>
                <a:gd name="connsiteX83" fmla="*/ 404085 w 600898"/>
                <a:gd name="connsiteY83" fmla="*/ 387545 h 607286"/>
                <a:gd name="connsiteX84" fmla="*/ 196783 w 600898"/>
                <a:gd name="connsiteY84" fmla="*/ 387545 h 607286"/>
                <a:gd name="connsiteX85" fmla="*/ 247158 w 600898"/>
                <a:gd name="connsiteY85" fmla="*/ 436921 h 607286"/>
                <a:gd name="connsiteX86" fmla="*/ 196783 w 600898"/>
                <a:gd name="connsiteY86" fmla="*/ 508071 h 607286"/>
                <a:gd name="connsiteX87" fmla="*/ 146511 w 600898"/>
                <a:gd name="connsiteY87" fmla="*/ 436921 h 607286"/>
                <a:gd name="connsiteX88" fmla="*/ 196783 w 600898"/>
                <a:gd name="connsiteY88" fmla="*/ 387545 h 607286"/>
                <a:gd name="connsiteX89" fmla="*/ 507727 w 600898"/>
                <a:gd name="connsiteY89" fmla="*/ 311052 h 607286"/>
                <a:gd name="connsiteX90" fmla="*/ 557999 w 600898"/>
                <a:gd name="connsiteY90" fmla="*/ 360428 h 607286"/>
                <a:gd name="connsiteX91" fmla="*/ 507727 w 600898"/>
                <a:gd name="connsiteY91" fmla="*/ 431578 h 607286"/>
                <a:gd name="connsiteX92" fmla="*/ 457352 w 600898"/>
                <a:gd name="connsiteY92" fmla="*/ 360428 h 607286"/>
                <a:gd name="connsiteX93" fmla="*/ 507727 w 600898"/>
                <a:gd name="connsiteY93" fmla="*/ 311052 h 607286"/>
                <a:gd name="connsiteX94" fmla="*/ 300409 w 600898"/>
                <a:gd name="connsiteY94" fmla="*/ 311052 h 607286"/>
                <a:gd name="connsiteX95" fmla="*/ 350819 w 600898"/>
                <a:gd name="connsiteY95" fmla="*/ 360428 h 607286"/>
                <a:gd name="connsiteX96" fmla="*/ 300409 w 600898"/>
                <a:gd name="connsiteY96" fmla="*/ 431578 h 607286"/>
                <a:gd name="connsiteX97" fmla="*/ 250101 w 600898"/>
                <a:gd name="connsiteY97" fmla="*/ 360428 h 607286"/>
                <a:gd name="connsiteX98" fmla="*/ 300409 w 600898"/>
                <a:gd name="connsiteY98" fmla="*/ 311052 h 607286"/>
                <a:gd name="connsiteX99" fmla="*/ 93123 w 600898"/>
                <a:gd name="connsiteY99" fmla="*/ 311052 h 607286"/>
                <a:gd name="connsiteX100" fmla="*/ 143498 w 600898"/>
                <a:gd name="connsiteY100" fmla="*/ 360428 h 607286"/>
                <a:gd name="connsiteX101" fmla="*/ 93123 w 600898"/>
                <a:gd name="connsiteY101" fmla="*/ 431578 h 607286"/>
                <a:gd name="connsiteX102" fmla="*/ 42851 w 600898"/>
                <a:gd name="connsiteY102" fmla="*/ 360428 h 607286"/>
                <a:gd name="connsiteX103" fmla="*/ 93123 w 600898"/>
                <a:gd name="connsiteY103" fmla="*/ 311052 h 607286"/>
                <a:gd name="connsiteX104" fmla="*/ 283005 w 600898"/>
                <a:gd name="connsiteY104" fmla="*/ 101444 h 607286"/>
                <a:gd name="connsiteX105" fmla="*/ 288434 w 600898"/>
                <a:gd name="connsiteY105" fmla="*/ 101956 h 607286"/>
                <a:gd name="connsiteX106" fmla="*/ 341597 w 600898"/>
                <a:gd name="connsiteY106" fmla="*/ 142574 h 607286"/>
                <a:gd name="connsiteX107" fmla="*/ 343646 w 600898"/>
                <a:gd name="connsiteY107" fmla="*/ 146666 h 607286"/>
                <a:gd name="connsiteX108" fmla="*/ 341597 w 600898"/>
                <a:gd name="connsiteY108" fmla="*/ 150759 h 607286"/>
                <a:gd name="connsiteX109" fmla="*/ 288434 w 600898"/>
                <a:gd name="connsiteY109" fmla="*/ 191377 h 607286"/>
                <a:gd name="connsiteX110" fmla="*/ 285259 w 600898"/>
                <a:gd name="connsiteY110" fmla="*/ 192502 h 607286"/>
                <a:gd name="connsiteX111" fmla="*/ 283005 w 600898"/>
                <a:gd name="connsiteY111" fmla="*/ 191888 h 607286"/>
                <a:gd name="connsiteX112" fmla="*/ 280137 w 600898"/>
                <a:gd name="connsiteY112" fmla="*/ 187284 h 607286"/>
                <a:gd name="connsiteX113" fmla="*/ 280137 w 600898"/>
                <a:gd name="connsiteY113" fmla="*/ 106049 h 607286"/>
                <a:gd name="connsiteX114" fmla="*/ 283005 w 600898"/>
                <a:gd name="connsiteY114" fmla="*/ 101444 h 607286"/>
                <a:gd name="connsiteX115" fmla="*/ 300445 w 600898"/>
                <a:gd name="connsiteY115" fmla="*/ 63107 h 607286"/>
                <a:gd name="connsiteX116" fmla="*/ 216759 w 600898"/>
                <a:gd name="connsiteY116" fmla="*/ 146670 h 607286"/>
                <a:gd name="connsiteX117" fmla="*/ 300445 w 600898"/>
                <a:gd name="connsiteY117" fmla="*/ 230335 h 607286"/>
                <a:gd name="connsiteX118" fmla="*/ 384233 w 600898"/>
                <a:gd name="connsiteY118" fmla="*/ 146670 h 607286"/>
                <a:gd name="connsiteX119" fmla="*/ 300445 w 600898"/>
                <a:gd name="connsiteY119" fmla="*/ 63107 h 607286"/>
                <a:gd name="connsiteX120" fmla="*/ 27980 w 600898"/>
                <a:gd name="connsiteY120" fmla="*/ 0 h 607286"/>
                <a:gd name="connsiteX121" fmla="*/ 572909 w 600898"/>
                <a:gd name="connsiteY121" fmla="*/ 0 h 607286"/>
                <a:gd name="connsiteX122" fmla="*/ 580182 w 600898"/>
                <a:gd name="connsiteY122" fmla="*/ 7160 h 607286"/>
                <a:gd name="connsiteX123" fmla="*/ 580182 w 600898"/>
                <a:gd name="connsiteY123" fmla="*/ 286180 h 607286"/>
                <a:gd name="connsiteX124" fmla="*/ 572909 w 600898"/>
                <a:gd name="connsiteY124" fmla="*/ 293340 h 607286"/>
                <a:gd name="connsiteX125" fmla="*/ 27980 w 600898"/>
                <a:gd name="connsiteY125" fmla="*/ 293340 h 607286"/>
                <a:gd name="connsiteX126" fmla="*/ 20810 w 600898"/>
                <a:gd name="connsiteY126" fmla="*/ 286180 h 607286"/>
                <a:gd name="connsiteX127" fmla="*/ 20810 w 600898"/>
                <a:gd name="connsiteY127" fmla="*/ 7160 h 607286"/>
                <a:gd name="connsiteX128" fmla="*/ 27980 w 600898"/>
                <a:gd name="connsiteY128"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00898" h="607286">
                  <a:moveTo>
                    <a:pt x="381250" y="502355"/>
                  </a:moveTo>
                  <a:lnTo>
                    <a:pt x="402857" y="523730"/>
                  </a:lnTo>
                  <a:lnTo>
                    <a:pt x="405314" y="523730"/>
                  </a:lnTo>
                  <a:lnTo>
                    <a:pt x="426921" y="502355"/>
                  </a:lnTo>
                  <a:lnTo>
                    <a:pt x="440335" y="513605"/>
                  </a:lnTo>
                  <a:lnTo>
                    <a:pt x="468187" y="526389"/>
                  </a:lnTo>
                  <a:cubicBezTo>
                    <a:pt x="472283" y="528128"/>
                    <a:pt x="476687" y="530889"/>
                    <a:pt x="478427" y="535184"/>
                  </a:cubicBezTo>
                  <a:cubicBezTo>
                    <a:pt x="478427" y="535184"/>
                    <a:pt x="508840" y="607286"/>
                    <a:pt x="492354" y="607286"/>
                  </a:cubicBezTo>
                  <a:lnTo>
                    <a:pt x="315817" y="607286"/>
                  </a:lnTo>
                  <a:cubicBezTo>
                    <a:pt x="299331" y="607286"/>
                    <a:pt x="329744" y="535184"/>
                    <a:pt x="329744" y="535184"/>
                  </a:cubicBezTo>
                  <a:cubicBezTo>
                    <a:pt x="331792" y="530684"/>
                    <a:pt x="335888" y="528128"/>
                    <a:pt x="339984" y="526389"/>
                  </a:cubicBezTo>
                  <a:lnTo>
                    <a:pt x="367836" y="513605"/>
                  </a:lnTo>
                  <a:close/>
                  <a:moveTo>
                    <a:pt x="174013" y="502355"/>
                  </a:moveTo>
                  <a:lnTo>
                    <a:pt x="195520" y="523730"/>
                  </a:lnTo>
                  <a:lnTo>
                    <a:pt x="197978" y="523730"/>
                  </a:lnTo>
                  <a:lnTo>
                    <a:pt x="198080" y="523730"/>
                  </a:lnTo>
                  <a:lnTo>
                    <a:pt x="219587" y="502355"/>
                  </a:lnTo>
                  <a:lnTo>
                    <a:pt x="233004" y="513605"/>
                  </a:lnTo>
                  <a:lnTo>
                    <a:pt x="260860" y="526389"/>
                  </a:lnTo>
                  <a:cubicBezTo>
                    <a:pt x="265059" y="528128"/>
                    <a:pt x="269361" y="530889"/>
                    <a:pt x="271204" y="535184"/>
                  </a:cubicBezTo>
                  <a:cubicBezTo>
                    <a:pt x="271204" y="535184"/>
                    <a:pt x="301519" y="607286"/>
                    <a:pt x="285030" y="607286"/>
                  </a:cubicBezTo>
                  <a:lnTo>
                    <a:pt x="108467" y="607286"/>
                  </a:lnTo>
                  <a:cubicBezTo>
                    <a:pt x="92081" y="607286"/>
                    <a:pt x="122396" y="535184"/>
                    <a:pt x="122396" y="535184"/>
                  </a:cubicBezTo>
                  <a:cubicBezTo>
                    <a:pt x="124444" y="530684"/>
                    <a:pt x="128541" y="528128"/>
                    <a:pt x="132637" y="526389"/>
                  </a:cubicBezTo>
                  <a:lnTo>
                    <a:pt x="160596" y="513605"/>
                  </a:lnTo>
                  <a:close/>
                  <a:moveTo>
                    <a:pt x="70368" y="425862"/>
                  </a:moveTo>
                  <a:lnTo>
                    <a:pt x="91879" y="447237"/>
                  </a:lnTo>
                  <a:lnTo>
                    <a:pt x="94440" y="447237"/>
                  </a:lnTo>
                  <a:lnTo>
                    <a:pt x="115952" y="425862"/>
                  </a:lnTo>
                  <a:lnTo>
                    <a:pt x="129371" y="437112"/>
                  </a:lnTo>
                  <a:lnTo>
                    <a:pt x="132956" y="438748"/>
                  </a:lnTo>
                  <a:cubicBezTo>
                    <a:pt x="133570" y="461862"/>
                    <a:pt x="140024" y="482214"/>
                    <a:pt x="151701" y="497452"/>
                  </a:cubicBezTo>
                  <a:cubicBezTo>
                    <a:pt x="152726" y="498680"/>
                    <a:pt x="153648" y="499805"/>
                    <a:pt x="154672" y="500930"/>
                  </a:cubicBezTo>
                  <a:lnTo>
                    <a:pt x="153238" y="502157"/>
                  </a:lnTo>
                  <a:lnTo>
                    <a:pt x="127219" y="514020"/>
                  </a:lnTo>
                  <a:cubicBezTo>
                    <a:pt x="119025" y="517498"/>
                    <a:pt x="113288" y="522714"/>
                    <a:pt x="110113" y="529566"/>
                  </a:cubicBezTo>
                  <a:lnTo>
                    <a:pt x="109908" y="529975"/>
                  </a:lnTo>
                  <a:cubicBezTo>
                    <a:pt x="109908" y="530077"/>
                    <a:pt x="109805" y="530384"/>
                    <a:pt x="109601" y="530793"/>
                  </a:cubicBezTo>
                  <a:lnTo>
                    <a:pt x="4912" y="530793"/>
                  </a:lnTo>
                  <a:cubicBezTo>
                    <a:pt x="-11580" y="530793"/>
                    <a:pt x="18741" y="458691"/>
                    <a:pt x="18741" y="458691"/>
                  </a:cubicBezTo>
                  <a:cubicBezTo>
                    <a:pt x="20789" y="454191"/>
                    <a:pt x="24887" y="451635"/>
                    <a:pt x="28984" y="449998"/>
                  </a:cubicBezTo>
                  <a:lnTo>
                    <a:pt x="56949" y="437112"/>
                  </a:lnTo>
                  <a:close/>
                  <a:moveTo>
                    <a:pt x="484877" y="425792"/>
                  </a:moveTo>
                  <a:lnTo>
                    <a:pt x="506495" y="447263"/>
                  </a:lnTo>
                  <a:lnTo>
                    <a:pt x="508954" y="447263"/>
                  </a:lnTo>
                  <a:lnTo>
                    <a:pt x="530469" y="425792"/>
                  </a:lnTo>
                  <a:lnTo>
                    <a:pt x="543890" y="437141"/>
                  </a:lnTo>
                  <a:lnTo>
                    <a:pt x="571859" y="450023"/>
                  </a:lnTo>
                  <a:cubicBezTo>
                    <a:pt x="575957" y="451659"/>
                    <a:pt x="580363" y="454419"/>
                    <a:pt x="582104" y="458713"/>
                  </a:cubicBezTo>
                  <a:cubicBezTo>
                    <a:pt x="582104" y="458713"/>
                    <a:pt x="612430" y="530793"/>
                    <a:pt x="596038" y="530793"/>
                  </a:cubicBezTo>
                  <a:lnTo>
                    <a:pt x="491332" y="530793"/>
                  </a:lnTo>
                  <a:cubicBezTo>
                    <a:pt x="491127" y="530384"/>
                    <a:pt x="490922" y="530077"/>
                    <a:pt x="490922" y="529975"/>
                  </a:cubicBezTo>
                  <a:cubicBezTo>
                    <a:pt x="488053" y="523125"/>
                    <a:pt x="482111" y="517604"/>
                    <a:pt x="473608" y="514026"/>
                  </a:cubicBezTo>
                  <a:lnTo>
                    <a:pt x="447585" y="502166"/>
                  </a:lnTo>
                  <a:lnTo>
                    <a:pt x="445331" y="500223"/>
                  </a:lnTo>
                  <a:cubicBezTo>
                    <a:pt x="446151" y="499405"/>
                    <a:pt x="446868" y="498587"/>
                    <a:pt x="447585" y="497667"/>
                  </a:cubicBezTo>
                  <a:cubicBezTo>
                    <a:pt x="460084" y="482127"/>
                    <a:pt x="467256" y="461269"/>
                    <a:pt x="467870" y="438777"/>
                  </a:cubicBezTo>
                  <a:lnTo>
                    <a:pt x="471456" y="437141"/>
                  </a:lnTo>
                  <a:close/>
                  <a:moveTo>
                    <a:pt x="277678" y="425792"/>
                  </a:moveTo>
                  <a:lnTo>
                    <a:pt x="299182" y="447263"/>
                  </a:lnTo>
                  <a:lnTo>
                    <a:pt x="301640" y="447263"/>
                  </a:lnTo>
                  <a:lnTo>
                    <a:pt x="323247" y="425792"/>
                  </a:lnTo>
                  <a:lnTo>
                    <a:pt x="336661" y="437141"/>
                  </a:lnTo>
                  <a:lnTo>
                    <a:pt x="340245" y="438777"/>
                  </a:lnTo>
                  <a:cubicBezTo>
                    <a:pt x="340757" y="461883"/>
                    <a:pt x="347209" y="482229"/>
                    <a:pt x="358985" y="497463"/>
                  </a:cubicBezTo>
                  <a:cubicBezTo>
                    <a:pt x="359906" y="498689"/>
                    <a:pt x="360930" y="499814"/>
                    <a:pt x="361852" y="500939"/>
                  </a:cubicBezTo>
                  <a:lnTo>
                    <a:pt x="360521" y="502166"/>
                  </a:lnTo>
                  <a:lnTo>
                    <a:pt x="334511" y="514026"/>
                  </a:lnTo>
                  <a:cubicBezTo>
                    <a:pt x="326319" y="517502"/>
                    <a:pt x="320584" y="522716"/>
                    <a:pt x="317410" y="529566"/>
                  </a:cubicBezTo>
                  <a:lnTo>
                    <a:pt x="317205" y="529975"/>
                  </a:lnTo>
                  <a:cubicBezTo>
                    <a:pt x="317205" y="530077"/>
                    <a:pt x="317000" y="530384"/>
                    <a:pt x="316795" y="530793"/>
                  </a:cubicBezTo>
                  <a:lnTo>
                    <a:pt x="284027" y="530793"/>
                  </a:lnTo>
                  <a:cubicBezTo>
                    <a:pt x="283822" y="530384"/>
                    <a:pt x="283720" y="530077"/>
                    <a:pt x="283617" y="529975"/>
                  </a:cubicBezTo>
                  <a:cubicBezTo>
                    <a:pt x="280750" y="523125"/>
                    <a:pt x="274811" y="517604"/>
                    <a:pt x="266311" y="514026"/>
                  </a:cubicBezTo>
                  <a:lnTo>
                    <a:pt x="240301" y="502166"/>
                  </a:lnTo>
                  <a:lnTo>
                    <a:pt x="238151" y="500223"/>
                  </a:lnTo>
                  <a:cubicBezTo>
                    <a:pt x="238868" y="499405"/>
                    <a:pt x="239585" y="498587"/>
                    <a:pt x="240301" y="497667"/>
                  </a:cubicBezTo>
                  <a:cubicBezTo>
                    <a:pt x="252897" y="482127"/>
                    <a:pt x="260065" y="461269"/>
                    <a:pt x="260577" y="438777"/>
                  </a:cubicBezTo>
                  <a:lnTo>
                    <a:pt x="264263" y="437141"/>
                  </a:lnTo>
                  <a:close/>
                  <a:moveTo>
                    <a:pt x="404085" y="387545"/>
                  </a:moveTo>
                  <a:cubicBezTo>
                    <a:pt x="440037" y="387545"/>
                    <a:pt x="454787" y="406048"/>
                    <a:pt x="454480" y="436921"/>
                  </a:cubicBezTo>
                  <a:cubicBezTo>
                    <a:pt x="453968" y="481492"/>
                    <a:pt x="425390" y="508071"/>
                    <a:pt x="404085" y="508071"/>
                  </a:cubicBezTo>
                  <a:cubicBezTo>
                    <a:pt x="379196" y="508071"/>
                    <a:pt x="354203" y="481492"/>
                    <a:pt x="353691" y="436921"/>
                  </a:cubicBezTo>
                  <a:cubicBezTo>
                    <a:pt x="353384" y="406048"/>
                    <a:pt x="368134" y="387545"/>
                    <a:pt x="404085" y="387545"/>
                  </a:cubicBezTo>
                  <a:close/>
                  <a:moveTo>
                    <a:pt x="196783" y="387545"/>
                  </a:moveTo>
                  <a:cubicBezTo>
                    <a:pt x="232721" y="387545"/>
                    <a:pt x="247465" y="406048"/>
                    <a:pt x="247158" y="436921"/>
                  </a:cubicBezTo>
                  <a:cubicBezTo>
                    <a:pt x="246646" y="481492"/>
                    <a:pt x="218080" y="508071"/>
                    <a:pt x="196783" y="508071"/>
                  </a:cubicBezTo>
                  <a:cubicBezTo>
                    <a:pt x="171903" y="508071"/>
                    <a:pt x="146921" y="481492"/>
                    <a:pt x="146511" y="436921"/>
                  </a:cubicBezTo>
                  <a:cubicBezTo>
                    <a:pt x="146204" y="406048"/>
                    <a:pt x="160948" y="387545"/>
                    <a:pt x="196783" y="387545"/>
                  </a:cubicBezTo>
                  <a:close/>
                  <a:moveTo>
                    <a:pt x="507727" y="311052"/>
                  </a:moveTo>
                  <a:cubicBezTo>
                    <a:pt x="543562" y="311052"/>
                    <a:pt x="558306" y="329555"/>
                    <a:pt x="557999" y="360428"/>
                  </a:cubicBezTo>
                  <a:cubicBezTo>
                    <a:pt x="557589" y="404999"/>
                    <a:pt x="529023" y="431578"/>
                    <a:pt x="507727" y="431578"/>
                  </a:cubicBezTo>
                  <a:cubicBezTo>
                    <a:pt x="482744" y="431578"/>
                    <a:pt x="457864" y="404999"/>
                    <a:pt x="457352" y="360428"/>
                  </a:cubicBezTo>
                  <a:cubicBezTo>
                    <a:pt x="457045" y="329555"/>
                    <a:pt x="471789" y="311052"/>
                    <a:pt x="507727" y="311052"/>
                  </a:cubicBezTo>
                  <a:close/>
                  <a:moveTo>
                    <a:pt x="300409" y="311052"/>
                  </a:moveTo>
                  <a:cubicBezTo>
                    <a:pt x="336372" y="311052"/>
                    <a:pt x="351126" y="329555"/>
                    <a:pt x="350819" y="360428"/>
                  </a:cubicBezTo>
                  <a:cubicBezTo>
                    <a:pt x="350306" y="404999"/>
                    <a:pt x="321720" y="431578"/>
                    <a:pt x="300409" y="431578"/>
                  </a:cubicBezTo>
                  <a:cubicBezTo>
                    <a:pt x="275511" y="431578"/>
                    <a:pt x="250511" y="404999"/>
                    <a:pt x="250101" y="360428"/>
                  </a:cubicBezTo>
                  <a:cubicBezTo>
                    <a:pt x="249794" y="329555"/>
                    <a:pt x="264548" y="311052"/>
                    <a:pt x="300409" y="311052"/>
                  </a:cubicBezTo>
                  <a:close/>
                  <a:moveTo>
                    <a:pt x="93123" y="311052"/>
                  </a:moveTo>
                  <a:cubicBezTo>
                    <a:pt x="129061" y="311052"/>
                    <a:pt x="143805" y="329555"/>
                    <a:pt x="143498" y="360428"/>
                  </a:cubicBezTo>
                  <a:cubicBezTo>
                    <a:pt x="142986" y="404999"/>
                    <a:pt x="114420" y="431578"/>
                    <a:pt x="93123" y="431578"/>
                  </a:cubicBezTo>
                  <a:cubicBezTo>
                    <a:pt x="68243" y="431578"/>
                    <a:pt x="43363" y="404999"/>
                    <a:pt x="42851" y="360428"/>
                  </a:cubicBezTo>
                  <a:cubicBezTo>
                    <a:pt x="42544" y="329555"/>
                    <a:pt x="57288" y="311052"/>
                    <a:pt x="93123" y="311052"/>
                  </a:cubicBezTo>
                  <a:close/>
                  <a:moveTo>
                    <a:pt x="283005" y="101444"/>
                  </a:moveTo>
                  <a:cubicBezTo>
                    <a:pt x="284747" y="100626"/>
                    <a:pt x="286898" y="100831"/>
                    <a:pt x="288434" y="101956"/>
                  </a:cubicBezTo>
                  <a:lnTo>
                    <a:pt x="341597" y="142574"/>
                  </a:lnTo>
                  <a:cubicBezTo>
                    <a:pt x="342929" y="143597"/>
                    <a:pt x="343646" y="145029"/>
                    <a:pt x="343646" y="146666"/>
                  </a:cubicBezTo>
                  <a:cubicBezTo>
                    <a:pt x="343646" y="148303"/>
                    <a:pt x="342929" y="149838"/>
                    <a:pt x="341597" y="150759"/>
                  </a:cubicBezTo>
                  <a:lnTo>
                    <a:pt x="288434" y="191377"/>
                  </a:lnTo>
                  <a:cubicBezTo>
                    <a:pt x="287512" y="192093"/>
                    <a:pt x="286385" y="192502"/>
                    <a:pt x="285259" y="192502"/>
                  </a:cubicBezTo>
                  <a:cubicBezTo>
                    <a:pt x="284542" y="192502"/>
                    <a:pt x="283722" y="192297"/>
                    <a:pt x="283005" y="191888"/>
                  </a:cubicBezTo>
                  <a:cubicBezTo>
                    <a:pt x="281264" y="191070"/>
                    <a:pt x="280137" y="189228"/>
                    <a:pt x="280137" y="187284"/>
                  </a:cubicBezTo>
                  <a:lnTo>
                    <a:pt x="280137" y="106049"/>
                  </a:lnTo>
                  <a:cubicBezTo>
                    <a:pt x="280137" y="104105"/>
                    <a:pt x="281264" y="102365"/>
                    <a:pt x="283005" y="101444"/>
                  </a:cubicBezTo>
                  <a:close/>
                  <a:moveTo>
                    <a:pt x="300445" y="63107"/>
                  </a:moveTo>
                  <a:cubicBezTo>
                    <a:pt x="254249" y="63107"/>
                    <a:pt x="216759" y="100542"/>
                    <a:pt x="216759" y="146670"/>
                  </a:cubicBezTo>
                  <a:cubicBezTo>
                    <a:pt x="216759" y="192901"/>
                    <a:pt x="254249" y="230335"/>
                    <a:pt x="300445" y="230335"/>
                  </a:cubicBezTo>
                  <a:cubicBezTo>
                    <a:pt x="346743" y="230335"/>
                    <a:pt x="384233" y="192901"/>
                    <a:pt x="384233" y="146670"/>
                  </a:cubicBezTo>
                  <a:cubicBezTo>
                    <a:pt x="384233" y="100542"/>
                    <a:pt x="346743" y="63107"/>
                    <a:pt x="300445" y="63107"/>
                  </a:cubicBezTo>
                  <a:close/>
                  <a:moveTo>
                    <a:pt x="27980" y="0"/>
                  </a:moveTo>
                  <a:lnTo>
                    <a:pt x="572909" y="0"/>
                  </a:lnTo>
                  <a:cubicBezTo>
                    <a:pt x="576904" y="0"/>
                    <a:pt x="580182" y="3171"/>
                    <a:pt x="580182" y="7160"/>
                  </a:cubicBezTo>
                  <a:lnTo>
                    <a:pt x="580182" y="286180"/>
                  </a:lnTo>
                  <a:cubicBezTo>
                    <a:pt x="580182" y="290169"/>
                    <a:pt x="576904" y="293340"/>
                    <a:pt x="572909" y="293340"/>
                  </a:cubicBezTo>
                  <a:lnTo>
                    <a:pt x="27980" y="293340"/>
                  </a:lnTo>
                  <a:cubicBezTo>
                    <a:pt x="23985" y="293340"/>
                    <a:pt x="20810" y="290169"/>
                    <a:pt x="20810" y="286180"/>
                  </a:cubicBezTo>
                  <a:lnTo>
                    <a:pt x="20810" y="7160"/>
                  </a:lnTo>
                  <a:cubicBezTo>
                    <a:pt x="20810" y="3171"/>
                    <a:pt x="23985" y="0"/>
                    <a:pt x="27980" y="0"/>
                  </a:cubicBezTo>
                  <a:close/>
                </a:path>
              </a:pathLst>
            </a:custGeom>
            <a:solidFill>
              <a:schemeClr val="bg1"/>
            </a:solidFill>
            <a:ln>
              <a:noFill/>
            </a:ln>
          </p:spPr>
          <p:txBody>
            <a:bodyPr/>
            <a:lstStyle/>
            <a:p>
              <a:endParaRPr lang="zh-CN" altLang="en-US"/>
            </a:p>
          </p:txBody>
        </p:sp>
      </p:grpSp>
      <p:grpSp>
        <p:nvGrpSpPr>
          <p:cNvPr id="94" name="Group 87"/>
          <p:cNvGrpSpPr/>
          <p:nvPr/>
        </p:nvGrpSpPr>
        <p:grpSpPr>
          <a:xfrm>
            <a:off x="2515327" y="3172801"/>
            <a:ext cx="4032674" cy="1702783"/>
            <a:chOff x="2491951" y="590545"/>
            <a:chExt cx="4032674" cy="1702783"/>
          </a:xfrm>
        </p:grpSpPr>
        <p:sp>
          <p:nvSpPr>
            <p:cNvPr id="95" name="椭圆 94"/>
            <p:cNvSpPr/>
            <p:nvPr/>
          </p:nvSpPr>
          <p:spPr>
            <a:xfrm>
              <a:off x="2554718" y="590545"/>
              <a:ext cx="304800" cy="304800"/>
            </a:xfrm>
            <a:prstGeom prst="ellips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96" name="male-avatar_93"/>
            <p:cNvSpPr>
              <a:spLocks noChangeAspect="1"/>
            </p:cNvSpPr>
            <p:nvPr/>
          </p:nvSpPr>
          <p:spPr bwMode="auto">
            <a:xfrm>
              <a:off x="2597829" y="641522"/>
              <a:ext cx="218577" cy="202844"/>
            </a:xfrm>
            <a:custGeom>
              <a:avLst/>
              <a:gdLst>
                <a:gd name="connsiteX0" fmla="*/ 461597 w 579793"/>
                <a:gd name="connsiteY0" fmla="*/ 339060 h 538062"/>
                <a:gd name="connsiteX1" fmla="*/ 404346 w 579793"/>
                <a:gd name="connsiteY1" fmla="*/ 396227 h 538062"/>
                <a:gd name="connsiteX2" fmla="*/ 461597 w 579793"/>
                <a:gd name="connsiteY2" fmla="*/ 453393 h 538062"/>
                <a:gd name="connsiteX3" fmla="*/ 517001 w 579793"/>
                <a:gd name="connsiteY3" fmla="*/ 396227 h 538062"/>
                <a:gd name="connsiteX4" fmla="*/ 461597 w 579793"/>
                <a:gd name="connsiteY4" fmla="*/ 396227 h 538062"/>
                <a:gd name="connsiteX5" fmla="*/ 467137 w 579793"/>
                <a:gd name="connsiteY5" fmla="*/ 331684 h 538062"/>
                <a:gd name="connsiteX6" fmla="*/ 467137 w 579793"/>
                <a:gd name="connsiteY6" fmla="*/ 388850 h 538062"/>
                <a:gd name="connsiteX7" fmla="*/ 524389 w 579793"/>
                <a:gd name="connsiteY7" fmla="*/ 388850 h 538062"/>
                <a:gd name="connsiteX8" fmla="*/ 467137 w 579793"/>
                <a:gd name="connsiteY8" fmla="*/ 331684 h 538062"/>
                <a:gd name="connsiteX9" fmla="*/ 151337 w 579793"/>
                <a:gd name="connsiteY9" fmla="*/ 153013 h 538062"/>
                <a:gd name="connsiteX10" fmla="*/ 203032 w 579793"/>
                <a:gd name="connsiteY10" fmla="*/ 213768 h 538062"/>
                <a:gd name="connsiteX11" fmla="*/ 149490 w 579793"/>
                <a:gd name="connsiteY11" fmla="*/ 278206 h 538062"/>
                <a:gd name="connsiteX12" fmla="*/ 125489 w 579793"/>
                <a:gd name="connsiteY12" fmla="*/ 276365 h 538062"/>
                <a:gd name="connsiteX13" fmla="*/ 125489 w 579793"/>
                <a:gd name="connsiteY13" fmla="*/ 156695 h 538062"/>
                <a:gd name="connsiteX14" fmla="*/ 151337 w 579793"/>
                <a:gd name="connsiteY14" fmla="*/ 153013 h 538062"/>
                <a:gd name="connsiteX15" fmla="*/ 151341 w 579793"/>
                <a:gd name="connsiteY15" fmla="*/ 121617 h 538062"/>
                <a:gd name="connsiteX16" fmla="*/ 97818 w 579793"/>
                <a:gd name="connsiteY16" fmla="*/ 127145 h 538062"/>
                <a:gd name="connsiteX17" fmla="*/ 97818 w 579793"/>
                <a:gd name="connsiteY17" fmla="*/ 433029 h 538062"/>
                <a:gd name="connsiteX18" fmla="*/ 125502 w 579793"/>
                <a:gd name="connsiteY18" fmla="*/ 433029 h 538062"/>
                <a:gd name="connsiteX19" fmla="*/ 125502 w 579793"/>
                <a:gd name="connsiteY19" fmla="*/ 307727 h 538062"/>
                <a:gd name="connsiteX20" fmla="*/ 147649 w 579793"/>
                <a:gd name="connsiteY20" fmla="*/ 311413 h 538062"/>
                <a:gd name="connsiteX21" fmla="*/ 214092 w 579793"/>
                <a:gd name="connsiteY21" fmla="*/ 276402 h 538062"/>
                <a:gd name="connsiteX22" fmla="*/ 230702 w 579793"/>
                <a:gd name="connsiteY22" fmla="*/ 211908 h 538062"/>
                <a:gd name="connsiteX23" fmla="*/ 212246 w 579793"/>
                <a:gd name="connsiteY23" fmla="*/ 147414 h 538062"/>
                <a:gd name="connsiteX24" fmla="*/ 151341 w 579793"/>
                <a:gd name="connsiteY24" fmla="*/ 121617 h 538062"/>
                <a:gd name="connsiteX25" fmla="*/ 408039 w 579793"/>
                <a:gd name="connsiteY25" fmla="*/ 115926 h 538062"/>
                <a:gd name="connsiteX26" fmla="*/ 408039 w 579793"/>
                <a:gd name="connsiteY26" fmla="*/ 248700 h 538062"/>
                <a:gd name="connsiteX27" fmla="*/ 504074 w 579793"/>
                <a:gd name="connsiteY27" fmla="*/ 248700 h 538062"/>
                <a:gd name="connsiteX28" fmla="*/ 504074 w 579793"/>
                <a:gd name="connsiteY28" fmla="*/ 237636 h 538062"/>
                <a:gd name="connsiteX29" fmla="*/ 504074 w 579793"/>
                <a:gd name="connsiteY29" fmla="*/ 115926 h 538062"/>
                <a:gd name="connsiteX30" fmla="*/ 419120 w 579793"/>
                <a:gd name="connsiteY30" fmla="*/ 115926 h 538062"/>
                <a:gd name="connsiteX31" fmla="*/ 424661 w 579793"/>
                <a:gd name="connsiteY31" fmla="*/ 101174 h 538062"/>
                <a:gd name="connsiteX32" fmla="*/ 424661 w 579793"/>
                <a:gd name="connsiteY32" fmla="*/ 110394 h 538062"/>
                <a:gd name="connsiteX33" fmla="*/ 509614 w 579793"/>
                <a:gd name="connsiteY33" fmla="*/ 110394 h 538062"/>
                <a:gd name="connsiteX34" fmla="*/ 509614 w 579793"/>
                <a:gd name="connsiteY34" fmla="*/ 232103 h 538062"/>
                <a:gd name="connsiteX35" fmla="*/ 520695 w 579793"/>
                <a:gd name="connsiteY35" fmla="*/ 232103 h 538062"/>
                <a:gd name="connsiteX36" fmla="*/ 520695 w 579793"/>
                <a:gd name="connsiteY36" fmla="*/ 101174 h 538062"/>
                <a:gd name="connsiteX37" fmla="*/ 348941 w 579793"/>
                <a:gd name="connsiteY37" fmla="*/ 62448 h 538062"/>
                <a:gd name="connsiteX38" fmla="*/ 579793 w 579793"/>
                <a:gd name="connsiteY38" fmla="*/ 62448 h 538062"/>
                <a:gd name="connsiteX39" fmla="*/ 579793 w 579793"/>
                <a:gd name="connsiteY39" fmla="*/ 493963 h 538062"/>
                <a:gd name="connsiteX40" fmla="*/ 348941 w 579793"/>
                <a:gd name="connsiteY40" fmla="*/ 493963 h 538062"/>
                <a:gd name="connsiteX41" fmla="*/ 328520 w 579793"/>
                <a:gd name="connsiteY41" fmla="*/ 0 h 538062"/>
                <a:gd name="connsiteX42" fmla="*/ 328520 w 579793"/>
                <a:gd name="connsiteY42" fmla="*/ 538062 h 538062"/>
                <a:gd name="connsiteX43" fmla="*/ 0 w 579793"/>
                <a:gd name="connsiteY43" fmla="*/ 453299 h 538062"/>
                <a:gd name="connsiteX44" fmla="*/ 0 w 579793"/>
                <a:gd name="connsiteY44" fmla="*/ 84763 h 53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79793" h="538062">
                  <a:moveTo>
                    <a:pt x="461597" y="339060"/>
                  </a:moveTo>
                  <a:cubicBezTo>
                    <a:pt x="430201" y="339060"/>
                    <a:pt x="404346" y="364877"/>
                    <a:pt x="404346" y="396227"/>
                  </a:cubicBezTo>
                  <a:cubicBezTo>
                    <a:pt x="404346" y="427576"/>
                    <a:pt x="430201" y="453393"/>
                    <a:pt x="461597" y="453393"/>
                  </a:cubicBezTo>
                  <a:cubicBezTo>
                    <a:pt x="491146" y="453393"/>
                    <a:pt x="517001" y="427576"/>
                    <a:pt x="517001" y="396227"/>
                  </a:cubicBezTo>
                  <a:lnTo>
                    <a:pt x="461597" y="396227"/>
                  </a:lnTo>
                  <a:close/>
                  <a:moveTo>
                    <a:pt x="467137" y="331684"/>
                  </a:moveTo>
                  <a:lnTo>
                    <a:pt x="467137" y="388850"/>
                  </a:lnTo>
                  <a:lnTo>
                    <a:pt x="524389" y="388850"/>
                  </a:lnTo>
                  <a:cubicBezTo>
                    <a:pt x="524389" y="357501"/>
                    <a:pt x="498533" y="331684"/>
                    <a:pt x="467137" y="331684"/>
                  </a:cubicBezTo>
                  <a:close/>
                  <a:moveTo>
                    <a:pt x="151337" y="153013"/>
                  </a:moveTo>
                  <a:cubicBezTo>
                    <a:pt x="182723" y="153013"/>
                    <a:pt x="203032" y="173265"/>
                    <a:pt x="203032" y="213768"/>
                  </a:cubicBezTo>
                  <a:cubicBezTo>
                    <a:pt x="203032" y="256113"/>
                    <a:pt x="182723" y="278206"/>
                    <a:pt x="149490" y="278206"/>
                  </a:cubicBezTo>
                  <a:cubicBezTo>
                    <a:pt x="140259" y="278206"/>
                    <a:pt x="131028" y="278206"/>
                    <a:pt x="125489" y="276365"/>
                  </a:cubicBezTo>
                  <a:lnTo>
                    <a:pt x="125489" y="156695"/>
                  </a:lnTo>
                  <a:cubicBezTo>
                    <a:pt x="131028" y="154854"/>
                    <a:pt x="140259" y="153013"/>
                    <a:pt x="151337" y="153013"/>
                  </a:cubicBezTo>
                  <a:close/>
                  <a:moveTo>
                    <a:pt x="151341" y="121617"/>
                  </a:moveTo>
                  <a:cubicBezTo>
                    <a:pt x="129193" y="121617"/>
                    <a:pt x="110737" y="123459"/>
                    <a:pt x="97818" y="127145"/>
                  </a:cubicBezTo>
                  <a:lnTo>
                    <a:pt x="97818" y="433029"/>
                  </a:lnTo>
                  <a:lnTo>
                    <a:pt x="125502" y="433029"/>
                  </a:lnTo>
                  <a:lnTo>
                    <a:pt x="125502" y="307727"/>
                  </a:lnTo>
                  <a:cubicBezTo>
                    <a:pt x="132884" y="311413"/>
                    <a:pt x="140267" y="311413"/>
                    <a:pt x="147649" y="311413"/>
                  </a:cubicBezTo>
                  <a:cubicBezTo>
                    <a:pt x="175334" y="311413"/>
                    <a:pt x="199327" y="300357"/>
                    <a:pt x="214092" y="276402"/>
                  </a:cubicBezTo>
                  <a:cubicBezTo>
                    <a:pt x="225165" y="261660"/>
                    <a:pt x="230702" y="239548"/>
                    <a:pt x="230702" y="211908"/>
                  </a:cubicBezTo>
                  <a:cubicBezTo>
                    <a:pt x="230702" y="184268"/>
                    <a:pt x="223320" y="162156"/>
                    <a:pt x="212246" y="147414"/>
                  </a:cubicBezTo>
                  <a:cubicBezTo>
                    <a:pt x="199327" y="130830"/>
                    <a:pt x="179025" y="121617"/>
                    <a:pt x="151341" y="121617"/>
                  </a:cubicBezTo>
                  <a:close/>
                  <a:moveTo>
                    <a:pt x="408039" y="115926"/>
                  </a:moveTo>
                  <a:lnTo>
                    <a:pt x="408039" y="248700"/>
                  </a:lnTo>
                  <a:lnTo>
                    <a:pt x="504074" y="248700"/>
                  </a:lnTo>
                  <a:lnTo>
                    <a:pt x="504074" y="237636"/>
                  </a:lnTo>
                  <a:lnTo>
                    <a:pt x="504074" y="115926"/>
                  </a:lnTo>
                  <a:lnTo>
                    <a:pt x="419120" y="115926"/>
                  </a:lnTo>
                  <a:close/>
                  <a:moveTo>
                    <a:pt x="424661" y="101174"/>
                  </a:moveTo>
                  <a:lnTo>
                    <a:pt x="424661" y="110394"/>
                  </a:lnTo>
                  <a:lnTo>
                    <a:pt x="509614" y="110394"/>
                  </a:lnTo>
                  <a:lnTo>
                    <a:pt x="509614" y="232103"/>
                  </a:lnTo>
                  <a:lnTo>
                    <a:pt x="520695" y="232103"/>
                  </a:lnTo>
                  <a:lnTo>
                    <a:pt x="520695" y="101174"/>
                  </a:lnTo>
                  <a:close/>
                  <a:moveTo>
                    <a:pt x="348941" y="62448"/>
                  </a:moveTo>
                  <a:lnTo>
                    <a:pt x="579793" y="62448"/>
                  </a:lnTo>
                  <a:lnTo>
                    <a:pt x="579793" y="493963"/>
                  </a:lnTo>
                  <a:lnTo>
                    <a:pt x="348941" y="493963"/>
                  </a:lnTo>
                  <a:close/>
                  <a:moveTo>
                    <a:pt x="328520" y="0"/>
                  </a:moveTo>
                  <a:lnTo>
                    <a:pt x="328520" y="538062"/>
                  </a:lnTo>
                  <a:lnTo>
                    <a:pt x="0" y="453299"/>
                  </a:lnTo>
                  <a:lnTo>
                    <a:pt x="0" y="84763"/>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97" name="文本框 90"/>
            <p:cNvSpPr txBox="1"/>
            <p:nvPr/>
          </p:nvSpPr>
          <p:spPr>
            <a:xfrm>
              <a:off x="2828290" y="596890"/>
              <a:ext cx="1226820"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solidFill>
                    <a:schemeClr val="tx1">
                      <a:lumMod val="85000"/>
                      <a:lumOff val="15000"/>
                    </a:schemeClr>
                  </a:solidFill>
                  <a:latin typeface="思源黑体 CN Bold" panose="020B0800000000000000" pitchFamily="34" charset="-122"/>
                  <a:ea typeface="思源黑体 CN Bold" panose="020B0800000000000000" pitchFamily="34" charset="-122"/>
                </a:rPr>
                <a:t>实践总结</a:t>
              </a:r>
              <a:endParaRPr lang="zh-CN" altLang="en-US" sz="14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cxnSp>
          <p:nvCxnSpPr>
            <p:cNvPr id="98" name="直接连接符 97"/>
            <p:cNvCxnSpPr/>
            <p:nvPr/>
          </p:nvCxnSpPr>
          <p:spPr>
            <a:xfrm>
              <a:off x="2578533" y="969959"/>
              <a:ext cx="3946092" cy="15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9" name="文本框 92"/>
            <p:cNvSpPr txBox="1"/>
            <p:nvPr/>
          </p:nvSpPr>
          <p:spPr>
            <a:xfrm>
              <a:off x="2491951" y="1042986"/>
              <a:ext cx="4032674" cy="12503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4000"/>
                </a:lnSpc>
              </a:pPr>
              <a:r>
                <a:rPr lang="zh-CN" altLang="en-US" sz="1100" dirty="0">
                  <a:latin typeface="思源黑体 CN ExtraLight" panose="020B0200000000000000" pitchFamily="34" charset="-122"/>
                  <a:ea typeface="思源黑体 CN ExtraLight" panose="020B0200000000000000" pitchFamily="34" charset="-122"/>
                </a:rPr>
                <a:t>求职工作时，首先我们要准备的不是怎样和面试官沟通交流怎样展示自己的才能而是怎样做好一份自己的独有的简历。现如今的人才招聘市场和很少有能够让面试官眼前一亮的简历表了，那么我们该怎样做好自己的简历呢？简历中最难的一部分恐怕就是技能特长的写作了，今天我们陈馨贤老师就简历中的技能特长的写作做详细的解答</a:t>
              </a:r>
              <a:r>
                <a:rPr lang="zh-CN" altLang="en-US" sz="1100" dirty="0" smtClean="0">
                  <a:latin typeface="思源黑体 CN ExtraLight" panose="020B0200000000000000" pitchFamily="34" charset="-122"/>
                  <a:ea typeface="思源黑体 CN ExtraLight" panose="020B0200000000000000" pitchFamily="34" charset="-122"/>
                </a:rPr>
                <a:t>。</a:t>
              </a:r>
              <a:endParaRPr lang="zh-CN" altLang="en-US" sz="1100" dirty="0">
                <a:latin typeface="思源黑体 CN ExtraLight" panose="020B0200000000000000" pitchFamily="34" charset="-122"/>
                <a:ea typeface="思源黑体 CN ExtraLight" panose="020B0200000000000000" pitchFamily="34" charset="-122"/>
              </a:endParaRPr>
            </a:p>
          </p:txBody>
        </p:sp>
      </p:grpSp>
      <p:grpSp>
        <p:nvGrpSpPr>
          <p:cNvPr id="91" name="Group 87"/>
          <p:cNvGrpSpPr/>
          <p:nvPr/>
        </p:nvGrpSpPr>
        <p:grpSpPr>
          <a:xfrm>
            <a:off x="2583810" y="4984338"/>
            <a:ext cx="3969907" cy="381002"/>
            <a:chOff x="2554718" y="590545"/>
            <a:chExt cx="3969907" cy="381002"/>
          </a:xfrm>
        </p:grpSpPr>
        <p:sp>
          <p:nvSpPr>
            <p:cNvPr id="92" name="椭圆 91"/>
            <p:cNvSpPr/>
            <p:nvPr/>
          </p:nvSpPr>
          <p:spPr>
            <a:xfrm>
              <a:off x="2554718" y="590545"/>
              <a:ext cx="304800" cy="304800"/>
            </a:xfrm>
            <a:prstGeom prst="ellips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93" name="male-avatar_93"/>
            <p:cNvSpPr>
              <a:spLocks noChangeAspect="1"/>
            </p:cNvSpPr>
            <p:nvPr/>
          </p:nvSpPr>
          <p:spPr bwMode="auto">
            <a:xfrm>
              <a:off x="2597828" y="639646"/>
              <a:ext cx="218576" cy="206592"/>
            </a:xfrm>
            <a:custGeom>
              <a:avLst/>
              <a:gdLst>
                <a:gd name="T0" fmla="*/ 423 w 427"/>
                <a:gd name="T1" fmla="*/ 26 h 404"/>
                <a:gd name="T2" fmla="*/ 336 w 427"/>
                <a:gd name="T3" fmla="*/ 31 h 404"/>
                <a:gd name="T4" fmla="*/ 336 w 427"/>
                <a:gd name="T5" fmla="*/ 17 h 404"/>
                <a:gd name="T6" fmla="*/ 91 w 427"/>
                <a:gd name="T7" fmla="*/ 17 h 404"/>
                <a:gd name="T8" fmla="*/ 91 w 427"/>
                <a:gd name="T9" fmla="*/ 31 h 404"/>
                <a:gd name="T10" fmla="*/ 4 w 427"/>
                <a:gd name="T11" fmla="*/ 26 h 404"/>
                <a:gd name="T12" fmla="*/ 0 w 427"/>
                <a:gd name="T13" fmla="*/ 29 h 404"/>
                <a:gd name="T14" fmla="*/ 0 w 427"/>
                <a:gd name="T15" fmla="*/ 34 h 404"/>
                <a:gd name="T16" fmla="*/ 64 w 427"/>
                <a:gd name="T17" fmla="*/ 191 h 404"/>
                <a:gd name="T18" fmla="*/ 135 w 427"/>
                <a:gd name="T19" fmla="*/ 214 h 404"/>
                <a:gd name="T20" fmla="*/ 125 w 427"/>
                <a:gd name="T21" fmla="*/ 235 h 404"/>
                <a:gd name="T22" fmla="*/ 141 w 427"/>
                <a:gd name="T23" fmla="*/ 244 h 404"/>
                <a:gd name="T24" fmla="*/ 152 w 427"/>
                <a:gd name="T25" fmla="*/ 221 h 404"/>
                <a:gd name="T26" fmla="*/ 192 w 427"/>
                <a:gd name="T27" fmla="*/ 256 h 404"/>
                <a:gd name="T28" fmla="*/ 118 w 427"/>
                <a:gd name="T29" fmla="*/ 321 h 404"/>
                <a:gd name="T30" fmla="*/ 109 w 427"/>
                <a:gd name="T31" fmla="*/ 321 h 404"/>
                <a:gd name="T32" fmla="*/ 109 w 427"/>
                <a:gd name="T33" fmla="*/ 328 h 404"/>
                <a:gd name="T34" fmla="*/ 98 w 427"/>
                <a:gd name="T35" fmla="*/ 328 h 404"/>
                <a:gd name="T36" fmla="*/ 98 w 427"/>
                <a:gd name="T37" fmla="*/ 404 h 404"/>
                <a:gd name="T38" fmla="*/ 326 w 427"/>
                <a:gd name="T39" fmla="*/ 404 h 404"/>
                <a:gd name="T40" fmla="*/ 326 w 427"/>
                <a:gd name="T41" fmla="*/ 328 h 404"/>
                <a:gd name="T42" fmla="*/ 317 w 427"/>
                <a:gd name="T43" fmla="*/ 328 h 404"/>
                <a:gd name="T44" fmla="*/ 317 w 427"/>
                <a:gd name="T45" fmla="*/ 321 h 404"/>
                <a:gd name="T46" fmla="*/ 308 w 427"/>
                <a:gd name="T47" fmla="*/ 321 h 404"/>
                <a:gd name="T48" fmla="*/ 235 w 427"/>
                <a:gd name="T49" fmla="*/ 256 h 404"/>
                <a:gd name="T50" fmla="*/ 275 w 427"/>
                <a:gd name="T51" fmla="*/ 221 h 404"/>
                <a:gd name="T52" fmla="*/ 286 w 427"/>
                <a:gd name="T53" fmla="*/ 244 h 404"/>
                <a:gd name="T54" fmla="*/ 302 w 427"/>
                <a:gd name="T55" fmla="*/ 235 h 404"/>
                <a:gd name="T56" fmla="*/ 292 w 427"/>
                <a:gd name="T57" fmla="*/ 214 h 404"/>
                <a:gd name="T58" fmla="*/ 363 w 427"/>
                <a:gd name="T59" fmla="*/ 191 h 404"/>
                <a:gd name="T60" fmla="*/ 426 w 427"/>
                <a:gd name="T61" fmla="*/ 34 h 404"/>
                <a:gd name="T62" fmla="*/ 427 w 427"/>
                <a:gd name="T63" fmla="*/ 29 h 404"/>
                <a:gd name="T64" fmla="*/ 423 w 427"/>
                <a:gd name="T65" fmla="*/ 26 h 404"/>
                <a:gd name="T66" fmla="*/ 75 w 427"/>
                <a:gd name="T67" fmla="*/ 177 h 404"/>
                <a:gd name="T68" fmla="*/ 19 w 427"/>
                <a:gd name="T69" fmla="*/ 38 h 404"/>
                <a:gd name="T70" fmla="*/ 91 w 427"/>
                <a:gd name="T71" fmla="*/ 56 h 404"/>
                <a:gd name="T72" fmla="*/ 91 w 427"/>
                <a:gd name="T73" fmla="*/ 66 h 404"/>
                <a:gd name="T74" fmla="*/ 68 w 427"/>
                <a:gd name="T75" fmla="*/ 88 h 404"/>
                <a:gd name="T76" fmla="*/ 80 w 427"/>
                <a:gd name="T77" fmla="*/ 102 h 404"/>
                <a:gd name="T78" fmla="*/ 93 w 427"/>
                <a:gd name="T79" fmla="*/ 90 h 404"/>
                <a:gd name="T80" fmla="*/ 128 w 427"/>
                <a:gd name="T81" fmla="*/ 195 h 404"/>
                <a:gd name="T82" fmla="*/ 75 w 427"/>
                <a:gd name="T83" fmla="*/ 177 h 404"/>
                <a:gd name="T84" fmla="*/ 292 w 427"/>
                <a:gd name="T85" fmla="*/ 388 h 404"/>
                <a:gd name="T86" fmla="*/ 136 w 427"/>
                <a:gd name="T87" fmla="*/ 388 h 404"/>
                <a:gd name="T88" fmla="*/ 136 w 427"/>
                <a:gd name="T89" fmla="*/ 350 h 404"/>
                <a:gd name="T90" fmla="*/ 292 w 427"/>
                <a:gd name="T91" fmla="*/ 350 h 404"/>
                <a:gd name="T92" fmla="*/ 292 w 427"/>
                <a:gd name="T93" fmla="*/ 388 h 404"/>
                <a:gd name="T94" fmla="*/ 351 w 427"/>
                <a:gd name="T95" fmla="*/ 177 h 404"/>
                <a:gd name="T96" fmla="*/ 299 w 427"/>
                <a:gd name="T97" fmla="*/ 195 h 404"/>
                <a:gd name="T98" fmla="*/ 334 w 427"/>
                <a:gd name="T99" fmla="*/ 90 h 404"/>
                <a:gd name="T100" fmla="*/ 346 w 427"/>
                <a:gd name="T101" fmla="*/ 102 h 404"/>
                <a:gd name="T102" fmla="*/ 359 w 427"/>
                <a:gd name="T103" fmla="*/ 88 h 404"/>
                <a:gd name="T104" fmla="*/ 335 w 427"/>
                <a:gd name="T105" fmla="*/ 66 h 404"/>
                <a:gd name="T106" fmla="*/ 336 w 427"/>
                <a:gd name="T107" fmla="*/ 56 h 404"/>
                <a:gd name="T108" fmla="*/ 408 w 427"/>
                <a:gd name="T109" fmla="*/ 38 h 404"/>
                <a:gd name="T110" fmla="*/ 351 w 427"/>
                <a:gd name="T111" fmla="*/ 17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404">
                  <a:moveTo>
                    <a:pt x="423" y="26"/>
                  </a:moveTo>
                  <a:cubicBezTo>
                    <a:pt x="404" y="10"/>
                    <a:pt x="374" y="0"/>
                    <a:pt x="336" y="31"/>
                  </a:cubicBezTo>
                  <a:cubicBezTo>
                    <a:pt x="336" y="26"/>
                    <a:pt x="336" y="22"/>
                    <a:pt x="336" y="17"/>
                  </a:cubicBezTo>
                  <a:lnTo>
                    <a:pt x="91" y="17"/>
                  </a:lnTo>
                  <a:cubicBezTo>
                    <a:pt x="91" y="22"/>
                    <a:pt x="91" y="26"/>
                    <a:pt x="91" y="31"/>
                  </a:cubicBezTo>
                  <a:cubicBezTo>
                    <a:pt x="52" y="0"/>
                    <a:pt x="23" y="10"/>
                    <a:pt x="4" y="26"/>
                  </a:cubicBezTo>
                  <a:lnTo>
                    <a:pt x="0" y="29"/>
                  </a:lnTo>
                  <a:lnTo>
                    <a:pt x="0" y="34"/>
                  </a:lnTo>
                  <a:cubicBezTo>
                    <a:pt x="0" y="38"/>
                    <a:pt x="6" y="143"/>
                    <a:pt x="64" y="191"/>
                  </a:cubicBezTo>
                  <a:cubicBezTo>
                    <a:pt x="84" y="208"/>
                    <a:pt x="108" y="215"/>
                    <a:pt x="135" y="214"/>
                  </a:cubicBezTo>
                  <a:cubicBezTo>
                    <a:pt x="133" y="219"/>
                    <a:pt x="129" y="227"/>
                    <a:pt x="125" y="235"/>
                  </a:cubicBezTo>
                  <a:lnTo>
                    <a:pt x="141" y="244"/>
                  </a:lnTo>
                  <a:cubicBezTo>
                    <a:pt x="144" y="239"/>
                    <a:pt x="149" y="230"/>
                    <a:pt x="152" y="221"/>
                  </a:cubicBezTo>
                  <a:cubicBezTo>
                    <a:pt x="173" y="238"/>
                    <a:pt x="192" y="243"/>
                    <a:pt x="192" y="256"/>
                  </a:cubicBezTo>
                  <a:cubicBezTo>
                    <a:pt x="192" y="284"/>
                    <a:pt x="121" y="303"/>
                    <a:pt x="118" y="321"/>
                  </a:cubicBezTo>
                  <a:lnTo>
                    <a:pt x="109" y="321"/>
                  </a:lnTo>
                  <a:lnTo>
                    <a:pt x="109" y="328"/>
                  </a:lnTo>
                  <a:lnTo>
                    <a:pt x="98" y="328"/>
                  </a:lnTo>
                  <a:lnTo>
                    <a:pt x="98" y="404"/>
                  </a:lnTo>
                  <a:lnTo>
                    <a:pt x="326" y="404"/>
                  </a:lnTo>
                  <a:lnTo>
                    <a:pt x="326" y="328"/>
                  </a:lnTo>
                  <a:lnTo>
                    <a:pt x="317" y="328"/>
                  </a:lnTo>
                  <a:lnTo>
                    <a:pt x="317" y="321"/>
                  </a:lnTo>
                  <a:lnTo>
                    <a:pt x="308" y="321"/>
                  </a:lnTo>
                  <a:cubicBezTo>
                    <a:pt x="306" y="303"/>
                    <a:pt x="235" y="284"/>
                    <a:pt x="235" y="256"/>
                  </a:cubicBezTo>
                  <a:cubicBezTo>
                    <a:pt x="235" y="243"/>
                    <a:pt x="253" y="238"/>
                    <a:pt x="275" y="221"/>
                  </a:cubicBezTo>
                  <a:cubicBezTo>
                    <a:pt x="278" y="230"/>
                    <a:pt x="283" y="239"/>
                    <a:pt x="286" y="244"/>
                  </a:cubicBezTo>
                  <a:lnTo>
                    <a:pt x="302" y="235"/>
                  </a:lnTo>
                  <a:cubicBezTo>
                    <a:pt x="297" y="227"/>
                    <a:pt x="294" y="219"/>
                    <a:pt x="292" y="214"/>
                  </a:cubicBezTo>
                  <a:cubicBezTo>
                    <a:pt x="319" y="215"/>
                    <a:pt x="343" y="208"/>
                    <a:pt x="363" y="191"/>
                  </a:cubicBezTo>
                  <a:cubicBezTo>
                    <a:pt x="421" y="143"/>
                    <a:pt x="426" y="38"/>
                    <a:pt x="426" y="34"/>
                  </a:cubicBezTo>
                  <a:lnTo>
                    <a:pt x="427" y="29"/>
                  </a:lnTo>
                  <a:lnTo>
                    <a:pt x="423" y="26"/>
                  </a:lnTo>
                  <a:close/>
                  <a:moveTo>
                    <a:pt x="75" y="177"/>
                  </a:moveTo>
                  <a:cubicBezTo>
                    <a:pt x="31" y="140"/>
                    <a:pt x="21" y="58"/>
                    <a:pt x="19" y="38"/>
                  </a:cubicBezTo>
                  <a:cubicBezTo>
                    <a:pt x="40" y="23"/>
                    <a:pt x="64" y="29"/>
                    <a:pt x="91" y="56"/>
                  </a:cubicBezTo>
                  <a:cubicBezTo>
                    <a:pt x="91" y="60"/>
                    <a:pt x="91" y="63"/>
                    <a:pt x="91" y="66"/>
                  </a:cubicBezTo>
                  <a:cubicBezTo>
                    <a:pt x="85" y="73"/>
                    <a:pt x="76" y="81"/>
                    <a:pt x="68" y="88"/>
                  </a:cubicBezTo>
                  <a:lnTo>
                    <a:pt x="80" y="102"/>
                  </a:lnTo>
                  <a:cubicBezTo>
                    <a:pt x="85" y="98"/>
                    <a:pt x="89" y="94"/>
                    <a:pt x="93" y="90"/>
                  </a:cubicBezTo>
                  <a:cubicBezTo>
                    <a:pt x="99" y="141"/>
                    <a:pt x="112" y="174"/>
                    <a:pt x="128" y="195"/>
                  </a:cubicBezTo>
                  <a:cubicBezTo>
                    <a:pt x="108" y="195"/>
                    <a:pt x="90" y="189"/>
                    <a:pt x="75" y="177"/>
                  </a:cubicBezTo>
                  <a:close/>
                  <a:moveTo>
                    <a:pt x="292" y="388"/>
                  </a:moveTo>
                  <a:lnTo>
                    <a:pt x="136" y="388"/>
                  </a:lnTo>
                  <a:lnTo>
                    <a:pt x="136" y="350"/>
                  </a:lnTo>
                  <a:lnTo>
                    <a:pt x="292" y="350"/>
                  </a:lnTo>
                  <a:lnTo>
                    <a:pt x="292" y="388"/>
                  </a:lnTo>
                  <a:close/>
                  <a:moveTo>
                    <a:pt x="351" y="177"/>
                  </a:moveTo>
                  <a:cubicBezTo>
                    <a:pt x="336" y="189"/>
                    <a:pt x="319" y="195"/>
                    <a:pt x="299" y="195"/>
                  </a:cubicBezTo>
                  <a:cubicBezTo>
                    <a:pt x="314" y="174"/>
                    <a:pt x="328" y="141"/>
                    <a:pt x="334" y="90"/>
                  </a:cubicBezTo>
                  <a:cubicBezTo>
                    <a:pt x="337" y="94"/>
                    <a:pt x="341" y="98"/>
                    <a:pt x="346" y="102"/>
                  </a:cubicBezTo>
                  <a:lnTo>
                    <a:pt x="359" y="88"/>
                  </a:lnTo>
                  <a:cubicBezTo>
                    <a:pt x="351" y="81"/>
                    <a:pt x="342" y="73"/>
                    <a:pt x="335" y="66"/>
                  </a:cubicBezTo>
                  <a:cubicBezTo>
                    <a:pt x="336" y="63"/>
                    <a:pt x="336" y="60"/>
                    <a:pt x="336" y="56"/>
                  </a:cubicBezTo>
                  <a:cubicBezTo>
                    <a:pt x="363" y="29"/>
                    <a:pt x="386" y="23"/>
                    <a:pt x="408" y="38"/>
                  </a:cubicBezTo>
                  <a:cubicBezTo>
                    <a:pt x="406" y="58"/>
                    <a:pt x="396" y="140"/>
                    <a:pt x="351" y="177"/>
                  </a:cubicBezTo>
                  <a:close/>
                </a:path>
              </a:pathLst>
            </a:custGeom>
            <a:solidFill>
              <a:schemeClr val="bg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p>
          </p:txBody>
        </p:sp>
        <p:sp>
          <p:nvSpPr>
            <p:cNvPr id="101" name="文本框 90"/>
            <p:cNvSpPr txBox="1"/>
            <p:nvPr/>
          </p:nvSpPr>
          <p:spPr>
            <a:xfrm>
              <a:off x="2828290" y="596890"/>
              <a:ext cx="122682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400" dirty="0" smtClean="0">
                  <a:solidFill>
                    <a:schemeClr val="tx1">
                      <a:lumMod val="85000"/>
                      <a:lumOff val="15000"/>
                    </a:schemeClr>
                  </a:solidFill>
                  <a:latin typeface="思源黑体 CN Bold" panose="020B0800000000000000" pitchFamily="34" charset="-122"/>
                  <a:ea typeface="思源黑体 CN Bold" panose="020B0800000000000000" pitchFamily="34" charset="-122"/>
                </a:rPr>
                <a:t>获得荣誉</a:t>
              </a:r>
              <a:endParaRPr lang="zh-CN" altLang="en-US" sz="14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cxnSp>
          <p:nvCxnSpPr>
            <p:cNvPr id="102" name="直接连接符 101"/>
            <p:cNvCxnSpPr/>
            <p:nvPr/>
          </p:nvCxnSpPr>
          <p:spPr>
            <a:xfrm>
              <a:off x="2578533" y="969959"/>
              <a:ext cx="3946092" cy="15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0" name="文本框 62"/>
          <p:cNvSpPr txBox="1"/>
          <p:nvPr/>
        </p:nvSpPr>
        <p:spPr>
          <a:xfrm>
            <a:off x="2552691" y="5537832"/>
            <a:ext cx="4053871" cy="10573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4000"/>
              </a:lnSpc>
            </a:pPr>
            <a:r>
              <a:rPr lang="zh-CN" altLang="en-US" sz="1100" dirty="0">
                <a:latin typeface="思源黑体 CN ExtraLight" panose="020B0200000000000000" pitchFamily="34" charset="-122"/>
                <a:ea typeface="思源黑体 CN ExtraLight" panose="020B0200000000000000" pitchFamily="34" charset="-122"/>
              </a:rPr>
              <a:t>求职工作时，首先我们要准备的不是怎样和面试官沟通交流怎样展示自己的才能而是怎样做好一份自己的独有的简历。现如今的人才招聘市场和很少有能够让面试官眼前一亮的简历表了，那么我们该怎样做好自己的简历呢？简历中最难的一部分恐怕就是技能特长的写作</a:t>
            </a:r>
            <a:r>
              <a:rPr lang="zh-CN" altLang="en-US" sz="1100" dirty="0" smtClean="0">
                <a:latin typeface="思源黑体 CN ExtraLight" panose="020B0200000000000000" pitchFamily="34" charset="-122"/>
                <a:ea typeface="思源黑体 CN ExtraLight" panose="020B0200000000000000" pitchFamily="34" charset="-122"/>
              </a:rPr>
              <a:t>了</a:t>
            </a:r>
            <a:endParaRPr lang="zh-CN" altLang="en-US" sz="1100" dirty="0">
              <a:latin typeface="思源黑体 CN ExtraLight" panose="020B0200000000000000" pitchFamily="34" charset="-122"/>
              <a:ea typeface="思源黑体 CN ExtraLight" panose="020B0200000000000000" pitchFamily="34" charset="-122"/>
            </a:endParaRPr>
          </a:p>
        </p:txBody>
      </p:sp>
      <p:grpSp>
        <p:nvGrpSpPr>
          <p:cNvPr id="144" name="Group 87"/>
          <p:cNvGrpSpPr/>
          <p:nvPr/>
        </p:nvGrpSpPr>
        <p:grpSpPr>
          <a:xfrm>
            <a:off x="2546446" y="6854359"/>
            <a:ext cx="3969907" cy="381002"/>
            <a:chOff x="2554718" y="590545"/>
            <a:chExt cx="3969907" cy="381002"/>
          </a:xfrm>
        </p:grpSpPr>
        <p:sp>
          <p:nvSpPr>
            <p:cNvPr id="145" name="椭圆 144"/>
            <p:cNvSpPr/>
            <p:nvPr/>
          </p:nvSpPr>
          <p:spPr>
            <a:xfrm>
              <a:off x="2554718" y="590545"/>
              <a:ext cx="304800" cy="304800"/>
            </a:xfrm>
            <a:prstGeom prst="ellips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46" name="male-avatar_93"/>
            <p:cNvSpPr>
              <a:spLocks noChangeAspect="1"/>
            </p:cNvSpPr>
            <p:nvPr/>
          </p:nvSpPr>
          <p:spPr bwMode="auto">
            <a:xfrm>
              <a:off x="2607182" y="633654"/>
              <a:ext cx="199866" cy="218576"/>
            </a:xfrm>
            <a:custGeom>
              <a:avLst/>
              <a:gdLst>
                <a:gd name="connsiteX0" fmla="*/ 161798 w 555561"/>
                <a:gd name="connsiteY0" fmla="*/ 552596 h 607568"/>
                <a:gd name="connsiteX1" fmla="*/ 151678 w 555561"/>
                <a:gd name="connsiteY1" fmla="*/ 562700 h 607568"/>
                <a:gd name="connsiteX2" fmla="*/ 161798 w 555561"/>
                <a:gd name="connsiteY2" fmla="*/ 572805 h 607568"/>
                <a:gd name="connsiteX3" fmla="*/ 438203 w 555561"/>
                <a:gd name="connsiteY3" fmla="*/ 572805 h 607568"/>
                <a:gd name="connsiteX4" fmla="*/ 448323 w 555561"/>
                <a:gd name="connsiteY4" fmla="*/ 562700 h 607568"/>
                <a:gd name="connsiteX5" fmla="*/ 438203 w 555561"/>
                <a:gd name="connsiteY5" fmla="*/ 552596 h 607568"/>
                <a:gd name="connsiteX6" fmla="*/ 161798 w 555561"/>
                <a:gd name="connsiteY6" fmla="*/ 502722 h 607568"/>
                <a:gd name="connsiteX7" fmla="*/ 151678 w 555561"/>
                <a:gd name="connsiteY7" fmla="*/ 512827 h 607568"/>
                <a:gd name="connsiteX8" fmla="*/ 161798 w 555561"/>
                <a:gd name="connsiteY8" fmla="*/ 522931 h 607568"/>
                <a:gd name="connsiteX9" fmla="*/ 500317 w 555561"/>
                <a:gd name="connsiteY9" fmla="*/ 522931 h 607568"/>
                <a:gd name="connsiteX10" fmla="*/ 510437 w 555561"/>
                <a:gd name="connsiteY10" fmla="*/ 512827 h 607568"/>
                <a:gd name="connsiteX11" fmla="*/ 500317 w 555561"/>
                <a:gd name="connsiteY11" fmla="*/ 502722 h 607568"/>
                <a:gd name="connsiteX12" fmla="*/ 161798 w 555561"/>
                <a:gd name="connsiteY12" fmla="*/ 452756 h 607568"/>
                <a:gd name="connsiteX13" fmla="*/ 151678 w 555561"/>
                <a:gd name="connsiteY13" fmla="*/ 462953 h 607568"/>
                <a:gd name="connsiteX14" fmla="*/ 161798 w 555561"/>
                <a:gd name="connsiteY14" fmla="*/ 473058 h 607568"/>
                <a:gd name="connsiteX15" fmla="*/ 500317 w 555561"/>
                <a:gd name="connsiteY15" fmla="*/ 473058 h 607568"/>
                <a:gd name="connsiteX16" fmla="*/ 510437 w 555561"/>
                <a:gd name="connsiteY16" fmla="*/ 462953 h 607568"/>
                <a:gd name="connsiteX17" fmla="*/ 500317 w 555561"/>
                <a:gd name="connsiteY17" fmla="*/ 452756 h 607568"/>
                <a:gd name="connsiteX18" fmla="*/ 161798 w 555561"/>
                <a:gd name="connsiteY18" fmla="*/ 402882 h 607568"/>
                <a:gd name="connsiteX19" fmla="*/ 151678 w 555561"/>
                <a:gd name="connsiteY19" fmla="*/ 413080 h 607568"/>
                <a:gd name="connsiteX20" fmla="*/ 161798 w 555561"/>
                <a:gd name="connsiteY20" fmla="*/ 423184 h 607568"/>
                <a:gd name="connsiteX21" fmla="*/ 500317 w 555561"/>
                <a:gd name="connsiteY21" fmla="*/ 423184 h 607568"/>
                <a:gd name="connsiteX22" fmla="*/ 510437 w 555561"/>
                <a:gd name="connsiteY22" fmla="*/ 413080 h 607568"/>
                <a:gd name="connsiteX23" fmla="*/ 500317 w 555561"/>
                <a:gd name="connsiteY23" fmla="*/ 402882 h 607568"/>
                <a:gd name="connsiteX24" fmla="*/ 161798 w 555561"/>
                <a:gd name="connsiteY24" fmla="*/ 353009 h 607568"/>
                <a:gd name="connsiteX25" fmla="*/ 151678 w 555561"/>
                <a:gd name="connsiteY25" fmla="*/ 363113 h 607568"/>
                <a:gd name="connsiteX26" fmla="*/ 161798 w 555561"/>
                <a:gd name="connsiteY26" fmla="*/ 373310 h 607568"/>
                <a:gd name="connsiteX27" fmla="*/ 500317 w 555561"/>
                <a:gd name="connsiteY27" fmla="*/ 373310 h 607568"/>
                <a:gd name="connsiteX28" fmla="*/ 510437 w 555561"/>
                <a:gd name="connsiteY28" fmla="*/ 363113 h 607568"/>
                <a:gd name="connsiteX29" fmla="*/ 500317 w 555561"/>
                <a:gd name="connsiteY29" fmla="*/ 353009 h 607568"/>
                <a:gd name="connsiteX30" fmla="*/ 161798 w 555561"/>
                <a:gd name="connsiteY30" fmla="*/ 303135 h 607568"/>
                <a:gd name="connsiteX31" fmla="*/ 151678 w 555561"/>
                <a:gd name="connsiteY31" fmla="*/ 313240 h 607568"/>
                <a:gd name="connsiteX32" fmla="*/ 161798 w 555561"/>
                <a:gd name="connsiteY32" fmla="*/ 323437 h 607568"/>
                <a:gd name="connsiteX33" fmla="*/ 500317 w 555561"/>
                <a:gd name="connsiteY33" fmla="*/ 323437 h 607568"/>
                <a:gd name="connsiteX34" fmla="*/ 510437 w 555561"/>
                <a:gd name="connsiteY34" fmla="*/ 313240 h 607568"/>
                <a:gd name="connsiteX35" fmla="*/ 500317 w 555561"/>
                <a:gd name="connsiteY35" fmla="*/ 303135 h 607568"/>
                <a:gd name="connsiteX36" fmla="*/ 84845 w 555561"/>
                <a:gd name="connsiteY36" fmla="*/ 263915 h 607568"/>
                <a:gd name="connsiteX37" fmla="*/ 103504 w 555561"/>
                <a:gd name="connsiteY37" fmla="*/ 282640 h 607568"/>
                <a:gd name="connsiteX38" fmla="*/ 116221 w 555561"/>
                <a:gd name="connsiteY38" fmla="*/ 295247 h 607568"/>
                <a:gd name="connsiteX39" fmla="*/ 89301 w 555561"/>
                <a:gd name="connsiteY39" fmla="*/ 322130 h 607568"/>
                <a:gd name="connsiteX40" fmla="*/ 89301 w 555561"/>
                <a:gd name="connsiteY40" fmla="*/ 322222 h 607568"/>
                <a:gd name="connsiteX41" fmla="*/ 31376 w 555561"/>
                <a:gd name="connsiteY41" fmla="*/ 380066 h 607568"/>
                <a:gd name="connsiteX42" fmla="*/ 16431 w 555561"/>
                <a:gd name="connsiteY42" fmla="*/ 369035 h 607568"/>
                <a:gd name="connsiteX43" fmla="*/ 0 w 555561"/>
                <a:gd name="connsiteY43" fmla="*/ 348734 h 607568"/>
                <a:gd name="connsiteX44" fmla="*/ 247425 w 555561"/>
                <a:gd name="connsiteY44" fmla="*/ 209932 h 607568"/>
                <a:gd name="connsiteX45" fmla="*/ 247704 w 555561"/>
                <a:gd name="connsiteY45" fmla="*/ 210768 h 607568"/>
                <a:gd name="connsiteX46" fmla="*/ 251706 w 555561"/>
                <a:gd name="connsiteY46" fmla="*/ 213740 h 607568"/>
                <a:gd name="connsiteX47" fmla="*/ 240910 w 555561"/>
                <a:gd name="connsiteY47" fmla="*/ 226091 h 607568"/>
                <a:gd name="connsiteX48" fmla="*/ 247425 w 555561"/>
                <a:gd name="connsiteY48" fmla="*/ 209932 h 607568"/>
                <a:gd name="connsiteX49" fmla="*/ 212167 w 555561"/>
                <a:gd name="connsiteY49" fmla="*/ 209932 h 607568"/>
                <a:gd name="connsiteX50" fmla="*/ 218682 w 555561"/>
                <a:gd name="connsiteY50" fmla="*/ 226091 h 607568"/>
                <a:gd name="connsiteX51" fmla="*/ 207886 w 555561"/>
                <a:gd name="connsiteY51" fmla="*/ 213740 h 607568"/>
                <a:gd name="connsiteX52" fmla="*/ 211888 w 555561"/>
                <a:gd name="connsiteY52" fmla="*/ 210768 h 607568"/>
                <a:gd name="connsiteX53" fmla="*/ 212167 w 555561"/>
                <a:gd name="connsiteY53" fmla="*/ 209932 h 607568"/>
                <a:gd name="connsiteX54" fmla="*/ 106554 w 555561"/>
                <a:gd name="connsiteY54" fmla="*/ 202382 h 607568"/>
                <a:gd name="connsiteX55" fmla="*/ 119115 w 555561"/>
                <a:gd name="connsiteY55" fmla="*/ 225563 h 607568"/>
                <a:gd name="connsiteX56" fmla="*/ 115114 w 555561"/>
                <a:gd name="connsiteY56" fmla="*/ 229550 h 607568"/>
                <a:gd name="connsiteX57" fmla="*/ 106554 w 555561"/>
                <a:gd name="connsiteY57" fmla="*/ 225748 h 607568"/>
                <a:gd name="connsiteX58" fmla="*/ 272037 w 555561"/>
                <a:gd name="connsiteY58" fmla="*/ 193984 h 607568"/>
                <a:gd name="connsiteX59" fmla="*/ 287836 w 555561"/>
                <a:gd name="connsiteY59" fmla="*/ 202336 h 607568"/>
                <a:gd name="connsiteX60" fmla="*/ 295457 w 555561"/>
                <a:gd name="connsiteY60" fmla="*/ 210038 h 607568"/>
                <a:gd name="connsiteX61" fmla="*/ 292576 w 555561"/>
                <a:gd name="connsiteY61" fmla="*/ 213193 h 607568"/>
                <a:gd name="connsiteX62" fmla="*/ 283003 w 555561"/>
                <a:gd name="connsiteY62" fmla="*/ 221359 h 607568"/>
                <a:gd name="connsiteX63" fmla="*/ 281145 w 555561"/>
                <a:gd name="connsiteY63" fmla="*/ 222750 h 607568"/>
                <a:gd name="connsiteX64" fmla="*/ 270457 w 555561"/>
                <a:gd name="connsiteY64" fmla="*/ 229339 h 607568"/>
                <a:gd name="connsiteX65" fmla="*/ 269899 w 555561"/>
                <a:gd name="connsiteY65" fmla="*/ 229617 h 607568"/>
                <a:gd name="connsiteX66" fmla="*/ 257725 w 555561"/>
                <a:gd name="connsiteY66" fmla="*/ 234628 h 607568"/>
                <a:gd name="connsiteX67" fmla="*/ 257446 w 555561"/>
                <a:gd name="connsiteY67" fmla="*/ 234721 h 607568"/>
                <a:gd name="connsiteX68" fmla="*/ 244342 w 555561"/>
                <a:gd name="connsiteY68" fmla="*/ 237876 h 607568"/>
                <a:gd name="connsiteX69" fmla="*/ 244156 w 555561"/>
                <a:gd name="connsiteY69" fmla="*/ 237876 h 607568"/>
                <a:gd name="connsiteX70" fmla="*/ 261442 w 555561"/>
                <a:gd name="connsiteY70" fmla="*/ 217925 h 607568"/>
                <a:gd name="connsiteX71" fmla="*/ 262743 w 555561"/>
                <a:gd name="connsiteY71" fmla="*/ 208646 h 607568"/>
                <a:gd name="connsiteX72" fmla="*/ 261349 w 555561"/>
                <a:gd name="connsiteY72" fmla="*/ 206511 h 607568"/>
                <a:gd name="connsiteX73" fmla="*/ 270085 w 555561"/>
                <a:gd name="connsiteY73" fmla="*/ 197417 h 607568"/>
                <a:gd name="connsiteX74" fmla="*/ 271851 w 555561"/>
                <a:gd name="connsiteY74" fmla="*/ 194262 h 607568"/>
                <a:gd name="connsiteX75" fmla="*/ 272037 w 555561"/>
                <a:gd name="connsiteY75" fmla="*/ 193984 h 607568"/>
                <a:gd name="connsiteX76" fmla="*/ 187545 w 555561"/>
                <a:gd name="connsiteY76" fmla="*/ 193984 h 607568"/>
                <a:gd name="connsiteX77" fmla="*/ 187731 w 555561"/>
                <a:gd name="connsiteY77" fmla="*/ 194262 h 607568"/>
                <a:gd name="connsiteX78" fmla="*/ 189496 w 555561"/>
                <a:gd name="connsiteY78" fmla="*/ 197417 h 607568"/>
                <a:gd name="connsiteX79" fmla="*/ 198228 w 555561"/>
                <a:gd name="connsiteY79" fmla="*/ 206511 h 607568"/>
                <a:gd name="connsiteX80" fmla="*/ 196835 w 555561"/>
                <a:gd name="connsiteY80" fmla="*/ 208646 h 607568"/>
                <a:gd name="connsiteX81" fmla="*/ 198135 w 555561"/>
                <a:gd name="connsiteY81" fmla="*/ 217925 h 607568"/>
                <a:gd name="connsiteX82" fmla="*/ 215507 w 555561"/>
                <a:gd name="connsiteY82" fmla="*/ 237876 h 607568"/>
                <a:gd name="connsiteX83" fmla="*/ 215321 w 555561"/>
                <a:gd name="connsiteY83" fmla="*/ 237876 h 607568"/>
                <a:gd name="connsiteX84" fmla="*/ 202130 w 555561"/>
                <a:gd name="connsiteY84" fmla="*/ 234721 h 607568"/>
                <a:gd name="connsiteX85" fmla="*/ 201944 w 555561"/>
                <a:gd name="connsiteY85" fmla="*/ 234628 h 607568"/>
                <a:gd name="connsiteX86" fmla="*/ 189775 w 555561"/>
                <a:gd name="connsiteY86" fmla="*/ 229617 h 607568"/>
                <a:gd name="connsiteX87" fmla="*/ 189217 w 555561"/>
                <a:gd name="connsiteY87" fmla="*/ 229339 h 607568"/>
                <a:gd name="connsiteX88" fmla="*/ 178441 w 555561"/>
                <a:gd name="connsiteY88" fmla="*/ 222750 h 607568"/>
                <a:gd name="connsiteX89" fmla="*/ 176583 w 555561"/>
                <a:gd name="connsiteY89" fmla="*/ 221359 h 607568"/>
                <a:gd name="connsiteX90" fmla="*/ 167015 w 555561"/>
                <a:gd name="connsiteY90" fmla="*/ 213193 h 607568"/>
                <a:gd name="connsiteX91" fmla="*/ 164135 w 555561"/>
                <a:gd name="connsiteY91" fmla="*/ 210038 h 607568"/>
                <a:gd name="connsiteX92" fmla="*/ 171567 w 555561"/>
                <a:gd name="connsiteY92" fmla="*/ 202428 h 607568"/>
                <a:gd name="connsiteX93" fmla="*/ 259579 w 555561"/>
                <a:gd name="connsiteY93" fmla="*/ 188904 h 607568"/>
                <a:gd name="connsiteX94" fmla="*/ 261798 w 555561"/>
                <a:gd name="connsiteY94" fmla="*/ 191410 h 607568"/>
                <a:gd name="connsiteX95" fmla="*/ 251072 w 555561"/>
                <a:gd name="connsiteY95" fmla="*/ 202735 h 607568"/>
                <a:gd name="connsiteX96" fmla="*/ 254493 w 555561"/>
                <a:gd name="connsiteY96" fmla="*/ 196609 h 607568"/>
                <a:gd name="connsiteX97" fmla="*/ 259579 w 555561"/>
                <a:gd name="connsiteY97" fmla="*/ 188904 h 607568"/>
                <a:gd name="connsiteX98" fmla="*/ 199996 w 555561"/>
                <a:gd name="connsiteY98" fmla="*/ 188904 h 607568"/>
                <a:gd name="connsiteX99" fmla="*/ 205092 w 555561"/>
                <a:gd name="connsiteY99" fmla="*/ 196609 h 607568"/>
                <a:gd name="connsiteX100" fmla="*/ 208520 w 555561"/>
                <a:gd name="connsiteY100" fmla="*/ 202735 h 607568"/>
                <a:gd name="connsiteX101" fmla="*/ 197865 w 555561"/>
                <a:gd name="connsiteY101" fmla="*/ 191410 h 607568"/>
                <a:gd name="connsiteX102" fmla="*/ 209662 w 555561"/>
                <a:gd name="connsiteY102" fmla="*/ 178460 h 607568"/>
                <a:gd name="connsiteX103" fmla="*/ 229796 w 555561"/>
                <a:gd name="connsiteY103" fmla="*/ 186063 h 607568"/>
                <a:gd name="connsiteX104" fmla="*/ 249929 w 555561"/>
                <a:gd name="connsiteY104" fmla="*/ 178460 h 607568"/>
                <a:gd name="connsiteX105" fmla="*/ 252063 w 555561"/>
                <a:gd name="connsiteY105" fmla="*/ 181427 h 607568"/>
                <a:gd name="connsiteX106" fmla="*/ 252341 w 555561"/>
                <a:gd name="connsiteY106" fmla="*/ 181705 h 607568"/>
                <a:gd name="connsiteX107" fmla="*/ 245846 w 555561"/>
                <a:gd name="connsiteY107" fmla="*/ 191440 h 607568"/>
                <a:gd name="connsiteX108" fmla="*/ 240744 w 555561"/>
                <a:gd name="connsiteY108" fmla="*/ 200527 h 607568"/>
                <a:gd name="connsiteX109" fmla="*/ 229796 w 555561"/>
                <a:gd name="connsiteY109" fmla="*/ 227785 h 607568"/>
                <a:gd name="connsiteX110" fmla="*/ 218940 w 555561"/>
                <a:gd name="connsiteY110" fmla="*/ 200619 h 607568"/>
                <a:gd name="connsiteX111" fmla="*/ 213745 w 555561"/>
                <a:gd name="connsiteY111" fmla="*/ 191440 h 607568"/>
                <a:gd name="connsiteX112" fmla="*/ 207250 w 555561"/>
                <a:gd name="connsiteY112" fmla="*/ 181705 h 607568"/>
                <a:gd name="connsiteX113" fmla="*/ 207621 w 555561"/>
                <a:gd name="connsiteY113" fmla="*/ 181427 h 607568"/>
                <a:gd name="connsiteX114" fmla="*/ 209662 w 555561"/>
                <a:gd name="connsiteY114" fmla="*/ 178460 h 607568"/>
                <a:gd name="connsiteX115" fmla="*/ 269136 w 555561"/>
                <a:gd name="connsiteY115" fmla="*/ 145506 h 607568"/>
                <a:gd name="connsiteX116" fmla="*/ 269136 w 555561"/>
                <a:gd name="connsiteY116" fmla="*/ 181071 h 607568"/>
                <a:gd name="connsiteX117" fmla="*/ 268211 w 555561"/>
                <a:gd name="connsiteY117" fmla="*/ 180514 h 607568"/>
                <a:gd name="connsiteX118" fmla="*/ 263769 w 555561"/>
                <a:gd name="connsiteY118" fmla="*/ 178192 h 607568"/>
                <a:gd name="connsiteX119" fmla="*/ 263306 w 555561"/>
                <a:gd name="connsiteY119" fmla="*/ 177728 h 607568"/>
                <a:gd name="connsiteX120" fmla="*/ 261548 w 555561"/>
                <a:gd name="connsiteY120" fmla="*/ 176428 h 607568"/>
                <a:gd name="connsiteX121" fmla="*/ 261363 w 555561"/>
                <a:gd name="connsiteY121" fmla="*/ 176335 h 607568"/>
                <a:gd name="connsiteX122" fmla="*/ 259604 w 555561"/>
                <a:gd name="connsiteY122" fmla="*/ 174664 h 607568"/>
                <a:gd name="connsiteX123" fmla="*/ 257846 w 555561"/>
                <a:gd name="connsiteY123" fmla="*/ 170114 h 607568"/>
                <a:gd name="connsiteX124" fmla="*/ 257846 w 555561"/>
                <a:gd name="connsiteY124" fmla="*/ 170021 h 607568"/>
                <a:gd name="connsiteX125" fmla="*/ 262658 w 555561"/>
                <a:gd name="connsiteY125" fmla="*/ 162221 h 607568"/>
                <a:gd name="connsiteX126" fmla="*/ 263584 w 555561"/>
                <a:gd name="connsiteY126" fmla="*/ 160642 h 607568"/>
                <a:gd name="connsiteX127" fmla="*/ 267655 w 555561"/>
                <a:gd name="connsiteY127" fmla="*/ 150428 h 607568"/>
                <a:gd name="connsiteX128" fmla="*/ 268211 w 555561"/>
                <a:gd name="connsiteY128" fmla="*/ 148570 h 607568"/>
                <a:gd name="connsiteX129" fmla="*/ 269136 w 555561"/>
                <a:gd name="connsiteY129" fmla="*/ 145506 h 607568"/>
                <a:gd name="connsiteX130" fmla="*/ 190456 w 555561"/>
                <a:gd name="connsiteY130" fmla="*/ 145506 h 607568"/>
                <a:gd name="connsiteX131" fmla="*/ 191474 w 555561"/>
                <a:gd name="connsiteY131" fmla="*/ 148849 h 607568"/>
                <a:gd name="connsiteX132" fmla="*/ 191937 w 555561"/>
                <a:gd name="connsiteY132" fmla="*/ 150335 h 607568"/>
                <a:gd name="connsiteX133" fmla="*/ 196286 w 555561"/>
                <a:gd name="connsiteY133" fmla="*/ 160921 h 607568"/>
                <a:gd name="connsiteX134" fmla="*/ 196841 w 555561"/>
                <a:gd name="connsiteY134" fmla="*/ 162128 h 607568"/>
                <a:gd name="connsiteX135" fmla="*/ 201746 w 555561"/>
                <a:gd name="connsiteY135" fmla="*/ 170021 h 607568"/>
                <a:gd name="connsiteX136" fmla="*/ 201746 w 555561"/>
                <a:gd name="connsiteY136" fmla="*/ 170114 h 607568"/>
                <a:gd name="connsiteX137" fmla="*/ 200080 w 555561"/>
                <a:gd name="connsiteY137" fmla="*/ 174664 h 607568"/>
                <a:gd name="connsiteX138" fmla="*/ 198322 w 555561"/>
                <a:gd name="connsiteY138" fmla="*/ 176242 h 607568"/>
                <a:gd name="connsiteX139" fmla="*/ 198229 w 555561"/>
                <a:gd name="connsiteY139" fmla="*/ 176335 h 607568"/>
                <a:gd name="connsiteX140" fmla="*/ 196286 w 555561"/>
                <a:gd name="connsiteY140" fmla="*/ 177635 h 607568"/>
                <a:gd name="connsiteX141" fmla="*/ 190456 w 555561"/>
                <a:gd name="connsiteY141" fmla="*/ 181071 h 607568"/>
                <a:gd name="connsiteX142" fmla="*/ 237681 w 555561"/>
                <a:gd name="connsiteY142" fmla="*/ 109094 h 607568"/>
                <a:gd name="connsiteX143" fmla="*/ 256696 w 555561"/>
                <a:gd name="connsiteY143" fmla="*/ 115304 h 607568"/>
                <a:gd name="connsiteX144" fmla="*/ 261798 w 555561"/>
                <a:gd name="connsiteY144" fmla="*/ 122811 h 607568"/>
                <a:gd name="connsiteX145" fmla="*/ 248812 w 555561"/>
                <a:gd name="connsiteY145" fmla="*/ 165075 h 607568"/>
                <a:gd name="connsiteX146" fmla="*/ 248255 w 555561"/>
                <a:gd name="connsiteY146" fmla="*/ 166187 h 607568"/>
                <a:gd name="connsiteX147" fmla="*/ 248070 w 555561"/>
                <a:gd name="connsiteY147" fmla="*/ 166095 h 607568"/>
                <a:gd name="connsiteX148" fmla="*/ 229796 w 555561"/>
                <a:gd name="connsiteY148" fmla="*/ 175919 h 607568"/>
                <a:gd name="connsiteX149" fmla="*/ 211523 w 555561"/>
                <a:gd name="connsiteY149" fmla="*/ 166095 h 607568"/>
                <a:gd name="connsiteX150" fmla="*/ 211430 w 555561"/>
                <a:gd name="connsiteY150" fmla="*/ 166187 h 607568"/>
                <a:gd name="connsiteX151" fmla="*/ 210781 w 555561"/>
                <a:gd name="connsiteY151" fmla="*/ 165075 h 607568"/>
                <a:gd name="connsiteX152" fmla="*/ 197795 w 555561"/>
                <a:gd name="connsiteY152" fmla="*/ 123089 h 607568"/>
                <a:gd name="connsiteX153" fmla="*/ 206514 w 555561"/>
                <a:gd name="connsiteY153" fmla="*/ 114284 h 607568"/>
                <a:gd name="connsiteX154" fmla="*/ 218387 w 555561"/>
                <a:gd name="connsiteY154" fmla="*/ 114284 h 607568"/>
                <a:gd name="connsiteX155" fmla="*/ 228683 w 555561"/>
                <a:gd name="connsiteY155" fmla="*/ 112894 h 607568"/>
                <a:gd name="connsiteX156" fmla="*/ 237681 w 555561"/>
                <a:gd name="connsiteY156" fmla="*/ 109094 h 607568"/>
                <a:gd name="connsiteX157" fmla="*/ 220796 w 555561"/>
                <a:gd name="connsiteY157" fmla="*/ 77975 h 607568"/>
                <a:gd name="connsiteX158" fmla="*/ 254662 w 555561"/>
                <a:gd name="connsiteY158" fmla="*/ 77975 h 607568"/>
                <a:gd name="connsiteX159" fmla="*/ 256703 w 555561"/>
                <a:gd name="connsiteY159" fmla="*/ 78717 h 607568"/>
                <a:gd name="connsiteX160" fmla="*/ 257538 w 555561"/>
                <a:gd name="connsiteY160" fmla="*/ 83537 h 607568"/>
                <a:gd name="connsiteX161" fmla="*/ 258373 w 555561"/>
                <a:gd name="connsiteY161" fmla="*/ 87431 h 607568"/>
                <a:gd name="connsiteX162" fmla="*/ 261806 w 555561"/>
                <a:gd name="connsiteY162" fmla="*/ 89563 h 607568"/>
                <a:gd name="connsiteX163" fmla="*/ 268858 w 555561"/>
                <a:gd name="connsiteY163" fmla="*/ 96424 h 607568"/>
                <a:gd name="connsiteX164" fmla="*/ 269136 w 555561"/>
                <a:gd name="connsiteY164" fmla="*/ 98185 h 607568"/>
                <a:gd name="connsiteX165" fmla="*/ 269136 w 555561"/>
                <a:gd name="connsiteY165" fmla="*/ 114316 h 607568"/>
                <a:gd name="connsiteX166" fmla="*/ 268858 w 555561"/>
                <a:gd name="connsiteY166" fmla="*/ 113853 h 607568"/>
                <a:gd name="connsiteX167" fmla="*/ 267095 w 555561"/>
                <a:gd name="connsiteY167" fmla="*/ 111442 h 607568"/>
                <a:gd name="connsiteX168" fmla="*/ 266816 w 555561"/>
                <a:gd name="connsiteY168" fmla="*/ 111164 h 607568"/>
                <a:gd name="connsiteX169" fmla="*/ 264775 w 555561"/>
                <a:gd name="connsiteY169" fmla="*/ 108939 h 607568"/>
                <a:gd name="connsiteX170" fmla="*/ 264311 w 555561"/>
                <a:gd name="connsiteY170" fmla="*/ 108568 h 607568"/>
                <a:gd name="connsiteX171" fmla="*/ 263012 w 555561"/>
                <a:gd name="connsiteY171" fmla="*/ 107456 h 607568"/>
                <a:gd name="connsiteX172" fmla="*/ 262641 w 555561"/>
                <a:gd name="connsiteY172" fmla="*/ 107178 h 607568"/>
                <a:gd name="connsiteX173" fmla="*/ 261806 w 555561"/>
                <a:gd name="connsiteY173" fmla="*/ 106529 h 607568"/>
                <a:gd name="connsiteX174" fmla="*/ 260600 w 555561"/>
                <a:gd name="connsiteY174" fmla="*/ 105972 h 607568"/>
                <a:gd name="connsiteX175" fmla="*/ 238425 w 555561"/>
                <a:gd name="connsiteY175" fmla="*/ 98649 h 607568"/>
                <a:gd name="connsiteX176" fmla="*/ 236848 w 555561"/>
                <a:gd name="connsiteY176" fmla="*/ 98463 h 607568"/>
                <a:gd name="connsiteX177" fmla="*/ 236198 w 555561"/>
                <a:gd name="connsiteY177" fmla="*/ 98556 h 607568"/>
                <a:gd name="connsiteX178" fmla="*/ 235641 w 555561"/>
                <a:gd name="connsiteY178" fmla="*/ 98649 h 607568"/>
                <a:gd name="connsiteX179" fmla="*/ 233600 w 555561"/>
                <a:gd name="connsiteY179" fmla="*/ 99576 h 607568"/>
                <a:gd name="connsiteX180" fmla="*/ 225899 w 555561"/>
                <a:gd name="connsiteY180" fmla="*/ 103191 h 607568"/>
                <a:gd name="connsiteX181" fmla="*/ 218384 w 555561"/>
                <a:gd name="connsiteY181" fmla="*/ 104211 h 607568"/>
                <a:gd name="connsiteX182" fmla="*/ 206044 w 555561"/>
                <a:gd name="connsiteY182" fmla="*/ 104211 h 607568"/>
                <a:gd name="connsiteX183" fmla="*/ 200940 w 555561"/>
                <a:gd name="connsiteY183" fmla="*/ 105324 h 607568"/>
                <a:gd name="connsiteX184" fmla="*/ 199549 w 555561"/>
                <a:gd name="connsiteY184" fmla="*/ 105972 h 607568"/>
                <a:gd name="connsiteX185" fmla="*/ 196765 w 555561"/>
                <a:gd name="connsiteY185" fmla="*/ 107270 h 607568"/>
                <a:gd name="connsiteX186" fmla="*/ 195466 w 555561"/>
                <a:gd name="connsiteY186" fmla="*/ 108290 h 607568"/>
                <a:gd name="connsiteX187" fmla="*/ 193518 w 555561"/>
                <a:gd name="connsiteY187" fmla="*/ 109959 h 607568"/>
                <a:gd name="connsiteX188" fmla="*/ 192497 w 555561"/>
                <a:gd name="connsiteY188" fmla="*/ 111071 h 607568"/>
                <a:gd name="connsiteX189" fmla="*/ 191013 w 555561"/>
                <a:gd name="connsiteY189" fmla="*/ 113111 h 607568"/>
                <a:gd name="connsiteX190" fmla="*/ 190456 w 555561"/>
                <a:gd name="connsiteY190" fmla="*/ 113760 h 607568"/>
                <a:gd name="connsiteX191" fmla="*/ 190456 w 555561"/>
                <a:gd name="connsiteY191" fmla="*/ 107548 h 607568"/>
                <a:gd name="connsiteX192" fmla="*/ 220796 w 555561"/>
                <a:gd name="connsiteY192" fmla="*/ 77975 h 607568"/>
                <a:gd name="connsiteX193" fmla="*/ 229796 w 555561"/>
                <a:gd name="connsiteY193" fmla="*/ 62027 h 607568"/>
                <a:gd name="connsiteX194" fmla="*/ 292542 w 555561"/>
                <a:gd name="connsiteY194" fmla="*/ 87882 h 607568"/>
                <a:gd name="connsiteX195" fmla="*/ 318532 w 555561"/>
                <a:gd name="connsiteY195" fmla="*/ 150526 h 607568"/>
                <a:gd name="connsiteX196" fmla="*/ 302010 w 555561"/>
                <a:gd name="connsiteY196" fmla="*/ 201865 h 607568"/>
                <a:gd name="connsiteX197" fmla="*/ 293006 w 555561"/>
                <a:gd name="connsiteY197" fmla="*/ 193618 h 607568"/>
                <a:gd name="connsiteX198" fmla="*/ 292728 w 555561"/>
                <a:gd name="connsiteY198" fmla="*/ 193432 h 607568"/>
                <a:gd name="connsiteX199" fmla="*/ 279269 w 555561"/>
                <a:gd name="connsiteY199" fmla="*/ 186297 h 607568"/>
                <a:gd name="connsiteX200" fmla="*/ 279269 w 555561"/>
                <a:gd name="connsiteY200" fmla="*/ 98168 h 607568"/>
                <a:gd name="connsiteX201" fmla="*/ 278434 w 555561"/>
                <a:gd name="connsiteY201" fmla="*/ 92979 h 607568"/>
                <a:gd name="connsiteX202" fmla="*/ 267945 w 555561"/>
                <a:gd name="connsiteY202" fmla="*/ 81024 h 607568"/>
                <a:gd name="connsiteX203" fmla="*/ 263490 w 555561"/>
                <a:gd name="connsiteY203" fmla="*/ 71109 h 607568"/>
                <a:gd name="connsiteX204" fmla="*/ 254672 w 555561"/>
                <a:gd name="connsiteY204" fmla="*/ 67865 h 607568"/>
                <a:gd name="connsiteX205" fmla="*/ 220792 w 555561"/>
                <a:gd name="connsiteY205" fmla="*/ 67865 h 607568"/>
                <a:gd name="connsiteX206" fmla="*/ 180323 w 555561"/>
                <a:gd name="connsiteY206" fmla="*/ 107528 h 607568"/>
                <a:gd name="connsiteX207" fmla="*/ 180323 w 555561"/>
                <a:gd name="connsiteY207" fmla="*/ 186390 h 607568"/>
                <a:gd name="connsiteX208" fmla="*/ 166586 w 555561"/>
                <a:gd name="connsiteY208" fmla="*/ 193618 h 607568"/>
                <a:gd name="connsiteX209" fmla="*/ 157582 w 555561"/>
                <a:gd name="connsiteY209" fmla="*/ 201958 h 607568"/>
                <a:gd name="connsiteX210" fmla="*/ 141060 w 555561"/>
                <a:gd name="connsiteY210" fmla="*/ 150526 h 607568"/>
                <a:gd name="connsiteX211" fmla="*/ 167050 w 555561"/>
                <a:gd name="connsiteY211" fmla="*/ 87882 h 607568"/>
                <a:gd name="connsiteX212" fmla="*/ 229796 w 555561"/>
                <a:gd name="connsiteY212" fmla="*/ 62027 h 607568"/>
                <a:gd name="connsiteX213" fmla="*/ 229779 w 555561"/>
                <a:gd name="connsiteY213" fmla="*/ 51835 h 607568"/>
                <a:gd name="connsiteX214" fmla="*/ 159866 w 555561"/>
                <a:gd name="connsiteY214" fmla="*/ 80757 h 607568"/>
                <a:gd name="connsiteX215" fmla="*/ 130898 w 555561"/>
                <a:gd name="connsiteY215" fmla="*/ 150561 h 607568"/>
                <a:gd name="connsiteX216" fmla="*/ 159866 w 555561"/>
                <a:gd name="connsiteY216" fmla="*/ 220457 h 607568"/>
                <a:gd name="connsiteX217" fmla="*/ 166922 w 555561"/>
                <a:gd name="connsiteY217" fmla="*/ 226854 h 607568"/>
                <a:gd name="connsiteX218" fmla="*/ 172400 w 555561"/>
                <a:gd name="connsiteY218" fmla="*/ 230933 h 607568"/>
                <a:gd name="connsiteX219" fmla="*/ 174442 w 555561"/>
                <a:gd name="connsiteY219" fmla="*/ 232416 h 607568"/>
                <a:gd name="connsiteX220" fmla="*/ 182149 w 555561"/>
                <a:gd name="connsiteY220" fmla="*/ 237144 h 607568"/>
                <a:gd name="connsiteX221" fmla="*/ 182334 w 555561"/>
                <a:gd name="connsiteY221" fmla="*/ 237236 h 607568"/>
                <a:gd name="connsiteX222" fmla="*/ 227086 w 555561"/>
                <a:gd name="connsiteY222" fmla="*/ 249195 h 607568"/>
                <a:gd name="connsiteX223" fmla="*/ 227365 w 555561"/>
                <a:gd name="connsiteY223" fmla="*/ 249195 h 607568"/>
                <a:gd name="connsiteX224" fmla="*/ 227551 w 555561"/>
                <a:gd name="connsiteY224" fmla="*/ 249195 h 607568"/>
                <a:gd name="connsiteX225" fmla="*/ 227736 w 555561"/>
                <a:gd name="connsiteY225" fmla="*/ 249195 h 607568"/>
                <a:gd name="connsiteX226" fmla="*/ 227829 w 555561"/>
                <a:gd name="connsiteY226" fmla="*/ 249195 h 607568"/>
                <a:gd name="connsiteX227" fmla="*/ 229129 w 555561"/>
                <a:gd name="connsiteY227" fmla="*/ 249287 h 607568"/>
                <a:gd name="connsiteX228" fmla="*/ 229779 w 555561"/>
                <a:gd name="connsiteY228" fmla="*/ 249287 h 607568"/>
                <a:gd name="connsiteX229" fmla="*/ 230429 w 555561"/>
                <a:gd name="connsiteY229" fmla="*/ 249287 h 607568"/>
                <a:gd name="connsiteX230" fmla="*/ 232193 w 555561"/>
                <a:gd name="connsiteY230" fmla="*/ 249195 h 607568"/>
                <a:gd name="connsiteX231" fmla="*/ 232286 w 555561"/>
                <a:gd name="connsiteY231" fmla="*/ 249195 h 607568"/>
                <a:gd name="connsiteX232" fmla="*/ 232472 w 555561"/>
                <a:gd name="connsiteY232" fmla="*/ 249195 h 607568"/>
                <a:gd name="connsiteX233" fmla="*/ 277224 w 555561"/>
                <a:gd name="connsiteY233" fmla="*/ 237236 h 607568"/>
                <a:gd name="connsiteX234" fmla="*/ 277409 w 555561"/>
                <a:gd name="connsiteY234" fmla="*/ 237144 h 607568"/>
                <a:gd name="connsiteX235" fmla="*/ 285116 w 555561"/>
                <a:gd name="connsiteY235" fmla="*/ 232416 h 607568"/>
                <a:gd name="connsiteX236" fmla="*/ 287158 w 555561"/>
                <a:gd name="connsiteY236" fmla="*/ 230933 h 607568"/>
                <a:gd name="connsiteX237" fmla="*/ 292636 w 555561"/>
                <a:gd name="connsiteY237" fmla="*/ 226854 h 607568"/>
                <a:gd name="connsiteX238" fmla="*/ 299692 w 555561"/>
                <a:gd name="connsiteY238" fmla="*/ 220365 h 607568"/>
                <a:gd name="connsiteX239" fmla="*/ 328661 w 555561"/>
                <a:gd name="connsiteY239" fmla="*/ 150561 h 607568"/>
                <a:gd name="connsiteX240" fmla="*/ 299692 w 555561"/>
                <a:gd name="connsiteY240" fmla="*/ 80757 h 607568"/>
                <a:gd name="connsiteX241" fmla="*/ 229779 w 555561"/>
                <a:gd name="connsiteY241" fmla="*/ 51835 h 607568"/>
                <a:gd name="connsiteX242" fmla="*/ 229779 w 555561"/>
                <a:gd name="connsiteY242" fmla="*/ 37188 h 607568"/>
                <a:gd name="connsiteX243" fmla="*/ 310091 w 555561"/>
                <a:gd name="connsiteY243" fmla="*/ 70468 h 607568"/>
                <a:gd name="connsiteX244" fmla="*/ 310091 w 555561"/>
                <a:gd name="connsiteY244" fmla="*/ 230747 h 607568"/>
                <a:gd name="connsiteX245" fmla="*/ 159958 w 555561"/>
                <a:gd name="connsiteY245" fmla="*/ 239832 h 607568"/>
                <a:gd name="connsiteX246" fmla="*/ 146496 w 555561"/>
                <a:gd name="connsiteY246" fmla="*/ 240666 h 607568"/>
                <a:gd name="connsiteX247" fmla="*/ 130340 w 555561"/>
                <a:gd name="connsiteY247" fmla="*/ 256796 h 607568"/>
                <a:gd name="connsiteX248" fmla="*/ 129505 w 555561"/>
                <a:gd name="connsiteY248" fmla="*/ 270052 h 607568"/>
                <a:gd name="connsiteX249" fmla="*/ 134240 w 555561"/>
                <a:gd name="connsiteY249" fmla="*/ 277283 h 607568"/>
                <a:gd name="connsiteX250" fmla="*/ 130526 w 555561"/>
                <a:gd name="connsiteY250" fmla="*/ 280991 h 607568"/>
                <a:gd name="connsiteX251" fmla="*/ 99144 w 555561"/>
                <a:gd name="connsiteY251" fmla="*/ 249658 h 607568"/>
                <a:gd name="connsiteX252" fmla="*/ 102858 w 555561"/>
                <a:gd name="connsiteY252" fmla="*/ 245950 h 607568"/>
                <a:gd name="connsiteX253" fmla="*/ 110100 w 555561"/>
                <a:gd name="connsiteY253" fmla="*/ 250771 h 607568"/>
                <a:gd name="connsiteX254" fmla="*/ 123470 w 555561"/>
                <a:gd name="connsiteY254" fmla="*/ 249844 h 607568"/>
                <a:gd name="connsiteX255" fmla="*/ 139625 w 555561"/>
                <a:gd name="connsiteY255" fmla="*/ 233714 h 607568"/>
                <a:gd name="connsiteX256" fmla="*/ 140368 w 555561"/>
                <a:gd name="connsiteY256" fmla="*/ 220365 h 607568"/>
                <a:gd name="connsiteX257" fmla="*/ 149467 w 555561"/>
                <a:gd name="connsiteY257" fmla="*/ 70468 h 607568"/>
                <a:gd name="connsiteX258" fmla="*/ 229779 w 555561"/>
                <a:gd name="connsiteY258" fmla="*/ 37188 h 607568"/>
                <a:gd name="connsiteX259" fmla="*/ 445126 w 555561"/>
                <a:gd name="connsiteY259" fmla="*/ 14254 h 607568"/>
                <a:gd name="connsiteX260" fmla="*/ 541307 w 555561"/>
                <a:gd name="connsiteY260" fmla="*/ 110293 h 607568"/>
                <a:gd name="connsiteX261" fmla="*/ 445126 w 555561"/>
                <a:gd name="connsiteY261" fmla="*/ 110293 h 607568"/>
                <a:gd name="connsiteX262" fmla="*/ 106554 w 555561"/>
                <a:gd name="connsiteY262" fmla="*/ 0 h 607568"/>
                <a:gd name="connsiteX263" fmla="*/ 424833 w 555561"/>
                <a:gd name="connsiteY263" fmla="*/ 0 h 607568"/>
                <a:gd name="connsiteX264" fmla="*/ 424833 w 555561"/>
                <a:gd name="connsiteY264" fmla="*/ 120420 h 607568"/>
                <a:gd name="connsiteX265" fmla="*/ 434953 w 555561"/>
                <a:gd name="connsiteY265" fmla="*/ 130617 h 607568"/>
                <a:gd name="connsiteX266" fmla="*/ 555561 w 555561"/>
                <a:gd name="connsiteY266" fmla="*/ 130617 h 607568"/>
                <a:gd name="connsiteX267" fmla="*/ 555561 w 555561"/>
                <a:gd name="connsiteY267" fmla="*/ 607568 h 607568"/>
                <a:gd name="connsiteX268" fmla="*/ 106554 w 555561"/>
                <a:gd name="connsiteY268" fmla="*/ 607568 h 607568"/>
                <a:gd name="connsiteX269" fmla="*/ 106554 w 555561"/>
                <a:gd name="connsiteY269" fmla="*/ 333541 h 607568"/>
                <a:gd name="connsiteX270" fmla="*/ 137658 w 555561"/>
                <a:gd name="connsiteY270" fmla="*/ 302486 h 607568"/>
                <a:gd name="connsiteX271" fmla="*/ 151306 w 555561"/>
                <a:gd name="connsiteY271" fmla="*/ 288859 h 607568"/>
                <a:gd name="connsiteX272" fmla="*/ 150656 w 555561"/>
                <a:gd name="connsiteY272" fmla="*/ 265127 h 607568"/>
                <a:gd name="connsiteX273" fmla="*/ 154649 w 555561"/>
                <a:gd name="connsiteY273" fmla="*/ 261049 h 607568"/>
                <a:gd name="connsiteX274" fmla="*/ 282220 w 555561"/>
                <a:gd name="connsiteY274" fmla="*/ 273378 h 607568"/>
                <a:gd name="connsiteX275" fmla="*/ 283149 w 555561"/>
                <a:gd name="connsiteY275" fmla="*/ 273471 h 607568"/>
                <a:gd name="connsiteX276" fmla="*/ 500317 w 555561"/>
                <a:gd name="connsiteY276" fmla="*/ 273471 h 607568"/>
                <a:gd name="connsiteX277" fmla="*/ 510437 w 555561"/>
                <a:gd name="connsiteY277" fmla="*/ 263366 h 607568"/>
                <a:gd name="connsiteX278" fmla="*/ 500317 w 555561"/>
                <a:gd name="connsiteY278" fmla="*/ 253262 h 607568"/>
                <a:gd name="connsiteX279" fmla="*/ 315366 w 555561"/>
                <a:gd name="connsiteY279" fmla="*/ 253262 h 607568"/>
                <a:gd name="connsiteX280" fmla="*/ 324373 w 555561"/>
                <a:gd name="connsiteY280" fmla="*/ 245011 h 607568"/>
                <a:gd name="connsiteX281" fmla="*/ 324373 w 555561"/>
                <a:gd name="connsiteY281" fmla="*/ 56085 h 607568"/>
                <a:gd name="connsiteX282" fmla="*/ 229762 w 555561"/>
                <a:gd name="connsiteY282" fmla="*/ 16964 h 607568"/>
                <a:gd name="connsiteX283" fmla="*/ 135151 w 555561"/>
                <a:gd name="connsiteY283" fmla="*/ 56085 h 607568"/>
                <a:gd name="connsiteX284" fmla="*/ 106554 w 555561"/>
                <a:gd name="connsiteY284" fmla="*/ 98728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555561" h="607568">
                  <a:moveTo>
                    <a:pt x="161798" y="552596"/>
                  </a:moveTo>
                  <a:cubicBezTo>
                    <a:pt x="156227" y="552596"/>
                    <a:pt x="151678" y="557138"/>
                    <a:pt x="151678" y="562700"/>
                  </a:cubicBezTo>
                  <a:cubicBezTo>
                    <a:pt x="151678" y="568263"/>
                    <a:pt x="156227" y="572805"/>
                    <a:pt x="161798" y="572805"/>
                  </a:cubicBezTo>
                  <a:lnTo>
                    <a:pt x="438203" y="572805"/>
                  </a:lnTo>
                  <a:cubicBezTo>
                    <a:pt x="443773" y="572805"/>
                    <a:pt x="448323" y="568263"/>
                    <a:pt x="448323" y="562700"/>
                  </a:cubicBezTo>
                  <a:cubicBezTo>
                    <a:pt x="448323" y="557138"/>
                    <a:pt x="443773" y="552596"/>
                    <a:pt x="438203" y="552596"/>
                  </a:cubicBezTo>
                  <a:close/>
                  <a:moveTo>
                    <a:pt x="161798" y="502722"/>
                  </a:moveTo>
                  <a:cubicBezTo>
                    <a:pt x="156227" y="502722"/>
                    <a:pt x="151678" y="507172"/>
                    <a:pt x="151678" y="512827"/>
                  </a:cubicBezTo>
                  <a:cubicBezTo>
                    <a:pt x="151678" y="518389"/>
                    <a:pt x="156227" y="522931"/>
                    <a:pt x="161798" y="522931"/>
                  </a:cubicBezTo>
                  <a:lnTo>
                    <a:pt x="500317" y="522931"/>
                  </a:lnTo>
                  <a:cubicBezTo>
                    <a:pt x="505888" y="522931"/>
                    <a:pt x="510437" y="518389"/>
                    <a:pt x="510437" y="512827"/>
                  </a:cubicBezTo>
                  <a:cubicBezTo>
                    <a:pt x="510437" y="507172"/>
                    <a:pt x="505888" y="502722"/>
                    <a:pt x="500317" y="502722"/>
                  </a:cubicBezTo>
                  <a:close/>
                  <a:moveTo>
                    <a:pt x="161798" y="452756"/>
                  </a:moveTo>
                  <a:cubicBezTo>
                    <a:pt x="156227" y="452756"/>
                    <a:pt x="151678" y="457298"/>
                    <a:pt x="151678" y="462953"/>
                  </a:cubicBezTo>
                  <a:cubicBezTo>
                    <a:pt x="151678" y="468515"/>
                    <a:pt x="156227" y="473058"/>
                    <a:pt x="161798" y="473058"/>
                  </a:cubicBezTo>
                  <a:lnTo>
                    <a:pt x="500317" y="473058"/>
                  </a:lnTo>
                  <a:cubicBezTo>
                    <a:pt x="505888" y="473058"/>
                    <a:pt x="510437" y="468515"/>
                    <a:pt x="510437" y="462953"/>
                  </a:cubicBezTo>
                  <a:cubicBezTo>
                    <a:pt x="510437" y="457298"/>
                    <a:pt x="505888" y="452756"/>
                    <a:pt x="500317" y="452756"/>
                  </a:cubicBezTo>
                  <a:close/>
                  <a:moveTo>
                    <a:pt x="161798" y="402882"/>
                  </a:moveTo>
                  <a:cubicBezTo>
                    <a:pt x="156227" y="402882"/>
                    <a:pt x="151678" y="407425"/>
                    <a:pt x="151678" y="413080"/>
                  </a:cubicBezTo>
                  <a:cubicBezTo>
                    <a:pt x="151678" y="418642"/>
                    <a:pt x="156227" y="423184"/>
                    <a:pt x="161798" y="423184"/>
                  </a:cubicBezTo>
                  <a:lnTo>
                    <a:pt x="500317" y="423184"/>
                  </a:lnTo>
                  <a:cubicBezTo>
                    <a:pt x="505888" y="423184"/>
                    <a:pt x="510437" y="418642"/>
                    <a:pt x="510437" y="413080"/>
                  </a:cubicBezTo>
                  <a:cubicBezTo>
                    <a:pt x="510437" y="407425"/>
                    <a:pt x="505888" y="402882"/>
                    <a:pt x="500317" y="402882"/>
                  </a:cubicBezTo>
                  <a:close/>
                  <a:moveTo>
                    <a:pt x="161798" y="353009"/>
                  </a:moveTo>
                  <a:cubicBezTo>
                    <a:pt x="156227" y="353009"/>
                    <a:pt x="151678" y="357551"/>
                    <a:pt x="151678" y="363113"/>
                  </a:cubicBezTo>
                  <a:cubicBezTo>
                    <a:pt x="151678" y="368768"/>
                    <a:pt x="156227" y="373310"/>
                    <a:pt x="161798" y="373310"/>
                  </a:cubicBezTo>
                  <a:lnTo>
                    <a:pt x="500317" y="373310"/>
                  </a:lnTo>
                  <a:cubicBezTo>
                    <a:pt x="505888" y="373310"/>
                    <a:pt x="510437" y="368768"/>
                    <a:pt x="510437" y="363113"/>
                  </a:cubicBezTo>
                  <a:cubicBezTo>
                    <a:pt x="510437" y="357551"/>
                    <a:pt x="505888" y="353009"/>
                    <a:pt x="500317" y="353009"/>
                  </a:cubicBezTo>
                  <a:close/>
                  <a:moveTo>
                    <a:pt x="161798" y="303135"/>
                  </a:moveTo>
                  <a:cubicBezTo>
                    <a:pt x="156227" y="303135"/>
                    <a:pt x="151678" y="307678"/>
                    <a:pt x="151678" y="313240"/>
                  </a:cubicBezTo>
                  <a:cubicBezTo>
                    <a:pt x="151678" y="318894"/>
                    <a:pt x="156227" y="323437"/>
                    <a:pt x="161798" y="323437"/>
                  </a:cubicBezTo>
                  <a:lnTo>
                    <a:pt x="500317" y="323437"/>
                  </a:lnTo>
                  <a:cubicBezTo>
                    <a:pt x="505888" y="323437"/>
                    <a:pt x="510437" y="318894"/>
                    <a:pt x="510437" y="313240"/>
                  </a:cubicBezTo>
                  <a:cubicBezTo>
                    <a:pt x="510437" y="307678"/>
                    <a:pt x="505888" y="303135"/>
                    <a:pt x="500317" y="303135"/>
                  </a:cubicBezTo>
                  <a:close/>
                  <a:moveTo>
                    <a:pt x="84845" y="263915"/>
                  </a:moveTo>
                  <a:lnTo>
                    <a:pt x="103504" y="282640"/>
                  </a:lnTo>
                  <a:lnTo>
                    <a:pt x="116221" y="295247"/>
                  </a:lnTo>
                  <a:lnTo>
                    <a:pt x="89301" y="322130"/>
                  </a:lnTo>
                  <a:cubicBezTo>
                    <a:pt x="89301" y="322130"/>
                    <a:pt x="89301" y="322222"/>
                    <a:pt x="89301" y="322222"/>
                  </a:cubicBezTo>
                  <a:lnTo>
                    <a:pt x="31376" y="380066"/>
                  </a:lnTo>
                  <a:cubicBezTo>
                    <a:pt x="28591" y="378676"/>
                    <a:pt x="23300" y="375338"/>
                    <a:pt x="16431" y="369035"/>
                  </a:cubicBezTo>
                  <a:cubicBezTo>
                    <a:pt x="7055" y="360229"/>
                    <a:pt x="1764" y="352535"/>
                    <a:pt x="0" y="348734"/>
                  </a:cubicBezTo>
                  <a:close/>
                  <a:moveTo>
                    <a:pt x="247425" y="209932"/>
                  </a:moveTo>
                  <a:cubicBezTo>
                    <a:pt x="247518" y="210211"/>
                    <a:pt x="247611" y="210489"/>
                    <a:pt x="247704" y="210768"/>
                  </a:cubicBezTo>
                  <a:cubicBezTo>
                    <a:pt x="248449" y="212347"/>
                    <a:pt x="249938" y="213461"/>
                    <a:pt x="251706" y="213740"/>
                  </a:cubicBezTo>
                  <a:lnTo>
                    <a:pt x="240910" y="226091"/>
                  </a:lnTo>
                  <a:cubicBezTo>
                    <a:pt x="242864" y="220426"/>
                    <a:pt x="245098" y="215040"/>
                    <a:pt x="247425" y="209932"/>
                  </a:cubicBezTo>
                  <a:close/>
                  <a:moveTo>
                    <a:pt x="212167" y="209932"/>
                  </a:moveTo>
                  <a:cubicBezTo>
                    <a:pt x="214587" y="215040"/>
                    <a:pt x="216728" y="220426"/>
                    <a:pt x="218682" y="226091"/>
                  </a:cubicBezTo>
                  <a:lnTo>
                    <a:pt x="207886" y="213740"/>
                  </a:lnTo>
                  <a:cubicBezTo>
                    <a:pt x="209654" y="213461"/>
                    <a:pt x="211143" y="212347"/>
                    <a:pt x="211888" y="210768"/>
                  </a:cubicBezTo>
                  <a:cubicBezTo>
                    <a:pt x="212074" y="210489"/>
                    <a:pt x="212074" y="210211"/>
                    <a:pt x="212167" y="209932"/>
                  </a:cubicBezTo>
                  <a:close/>
                  <a:moveTo>
                    <a:pt x="106554" y="202382"/>
                  </a:moveTo>
                  <a:cubicBezTo>
                    <a:pt x="109997" y="210356"/>
                    <a:pt x="114091" y="218145"/>
                    <a:pt x="119115" y="225563"/>
                  </a:cubicBezTo>
                  <a:lnTo>
                    <a:pt x="115114" y="229550"/>
                  </a:lnTo>
                  <a:cubicBezTo>
                    <a:pt x="112509" y="228066"/>
                    <a:pt x="109624" y="226676"/>
                    <a:pt x="106554" y="225748"/>
                  </a:cubicBezTo>
                  <a:close/>
                  <a:moveTo>
                    <a:pt x="272037" y="193984"/>
                  </a:moveTo>
                  <a:lnTo>
                    <a:pt x="287836" y="202336"/>
                  </a:lnTo>
                  <a:cubicBezTo>
                    <a:pt x="288580" y="202800"/>
                    <a:pt x="292669" y="205676"/>
                    <a:pt x="295457" y="210038"/>
                  </a:cubicBezTo>
                  <a:cubicBezTo>
                    <a:pt x="294528" y="211151"/>
                    <a:pt x="293598" y="212172"/>
                    <a:pt x="292576" y="213193"/>
                  </a:cubicBezTo>
                  <a:cubicBezTo>
                    <a:pt x="289602" y="216255"/>
                    <a:pt x="286349" y="218853"/>
                    <a:pt x="283003" y="221359"/>
                  </a:cubicBezTo>
                  <a:cubicBezTo>
                    <a:pt x="282353" y="221823"/>
                    <a:pt x="281795" y="222287"/>
                    <a:pt x="281145" y="222750"/>
                  </a:cubicBezTo>
                  <a:cubicBezTo>
                    <a:pt x="277706" y="225256"/>
                    <a:pt x="274175" y="227483"/>
                    <a:pt x="270457" y="229339"/>
                  </a:cubicBezTo>
                  <a:cubicBezTo>
                    <a:pt x="270271" y="229432"/>
                    <a:pt x="270085" y="229525"/>
                    <a:pt x="269899" y="229617"/>
                  </a:cubicBezTo>
                  <a:cubicBezTo>
                    <a:pt x="265996" y="231566"/>
                    <a:pt x="261907" y="233236"/>
                    <a:pt x="257725" y="234628"/>
                  </a:cubicBezTo>
                  <a:cubicBezTo>
                    <a:pt x="257632" y="234628"/>
                    <a:pt x="257539" y="234721"/>
                    <a:pt x="257446" y="234721"/>
                  </a:cubicBezTo>
                  <a:cubicBezTo>
                    <a:pt x="253171" y="236113"/>
                    <a:pt x="248803" y="237134"/>
                    <a:pt x="244342" y="237876"/>
                  </a:cubicBezTo>
                  <a:cubicBezTo>
                    <a:pt x="244249" y="237876"/>
                    <a:pt x="244156" y="237876"/>
                    <a:pt x="244156" y="237876"/>
                  </a:cubicBezTo>
                  <a:lnTo>
                    <a:pt x="261442" y="217925"/>
                  </a:lnTo>
                  <a:cubicBezTo>
                    <a:pt x="263673" y="215327"/>
                    <a:pt x="264230" y="211708"/>
                    <a:pt x="262743" y="208646"/>
                  </a:cubicBezTo>
                  <a:cubicBezTo>
                    <a:pt x="262372" y="207811"/>
                    <a:pt x="261907" y="207161"/>
                    <a:pt x="261349" y="206511"/>
                  </a:cubicBezTo>
                  <a:lnTo>
                    <a:pt x="270085" y="197417"/>
                  </a:lnTo>
                  <a:cubicBezTo>
                    <a:pt x="270922" y="196490"/>
                    <a:pt x="271479" y="195376"/>
                    <a:pt x="271851" y="194262"/>
                  </a:cubicBezTo>
                  <a:cubicBezTo>
                    <a:pt x="271944" y="194170"/>
                    <a:pt x="272037" y="194077"/>
                    <a:pt x="272037" y="193984"/>
                  </a:cubicBezTo>
                  <a:close/>
                  <a:moveTo>
                    <a:pt x="187545" y="193984"/>
                  </a:moveTo>
                  <a:cubicBezTo>
                    <a:pt x="187545" y="194077"/>
                    <a:pt x="187638" y="194170"/>
                    <a:pt x="187731" y="194262"/>
                  </a:cubicBezTo>
                  <a:cubicBezTo>
                    <a:pt x="188102" y="195376"/>
                    <a:pt x="188660" y="196490"/>
                    <a:pt x="189496" y="197417"/>
                  </a:cubicBezTo>
                  <a:lnTo>
                    <a:pt x="198228" y="206511"/>
                  </a:lnTo>
                  <a:cubicBezTo>
                    <a:pt x="197671" y="207161"/>
                    <a:pt x="197206" y="207811"/>
                    <a:pt x="196835" y="208646"/>
                  </a:cubicBezTo>
                  <a:cubicBezTo>
                    <a:pt x="195441" y="211708"/>
                    <a:pt x="195906" y="215327"/>
                    <a:pt x="198135" y="217925"/>
                  </a:cubicBezTo>
                  <a:lnTo>
                    <a:pt x="215507" y="237876"/>
                  </a:lnTo>
                  <a:cubicBezTo>
                    <a:pt x="215414" y="237876"/>
                    <a:pt x="215321" y="237876"/>
                    <a:pt x="215321" y="237876"/>
                  </a:cubicBezTo>
                  <a:cubicBezTo>
                    <a:pt x="210769" y="237134"/>
                    <a:pt x="206403" y="236113"/>
                    <a:pt x="202130" y="234721"/>
                  </a:cubicBezTo>
                  <a:cubicBezTo>
                    <a:pt x="202037" y="234721"/>
                    <a:pt x="201944" y="234628"/>
                    <a:pt x="201944" y="234628"/>
                  </a:cubicBezTo>
                  <a:cubicBezTo>
                    <a:pt x="197764" y="233236"/>
                    <a:pt x="193676" y="231566"/>
                    <a:pt x="189775" y="229617"/>
                  </a:cubicBezTo>
                  <a:cubicBezTo>
                    <a:pt x="189589" y="229525"/>
                    <a:pt x="189403" y="229432"/>
                    <a:pt x="189217" y="229339"/>
                  </a:cubicBezTo>
                  <a:cubicBezTo>
                    <a:pt x="185501" y="227483"/>
                    <a:pt x="181878" y="225256"/>
                    <a:pt x="178441" y="222750"/>
                  </a:cubicBezTo>
                  <a:cubicBezTo>
                    <a:pt x="177884" y="222379"/>
                    <a:pt x="177233" y="221823"/>
                    <a:pt x="176583" y="221359"/>
                  </a:cubicBezTo>
                  <a:cubicBezTo>
                    <a:pt x="173239" y="218853"/>
                    <a:pt x="169988" y="216162"/>
                    <a:pt x="167015" y="213193"/>
                  </a:cubicBezTo>
                  <a:cubicBezTo>
                    <a:pt x="165993" y="212172"/>
                    <a:pt x="165064" y="211151"/>
                    <a:pt x="164135" y="210038"/>
                  </a:cubicBezTo>
                  <a:cubicBezTo>
                    <a:pt x="167108" y="205398"/>
                    <a:pt x="171660" y="202428"/>
                    <a:pt x="171567" y="202428"/>
                  </a:cubicBezTo>
                  <a:close/>
                  <a:moveTo>
                    <a:pt x="259579" y="188904"/>
                  </a:moveTo>
                  <a:lnTo>
                    <a:pt x="261798" y="191410"/>
                  </a:lnTo>
                  <a:lnTo>
                    <a:pt x="251072" y="202735"/>
                  </a:lnTo>
                  <a:cubicBezTo>
                    <a:pt x="252274" y="200507"/>
                    <a:pt x="253384" y="198465"/>
                    <a:pt x="254493" y="196609"/>
                  </a:cubicBezTo>
                  <a:cubicBezTo>
                    <a:pt x="256435" y="193360"/>
                    <a:pt x="258192" y="190853"/>
                    <a:pt x="259579" y="188904"/>
                  </a:cubicBezTo>
                  <a:close/>
                  <a:moveTo>
                    <a:pt x="199996" y="188904"/>
                  </a:moveTo>
                  <a:cubicBezTo>
                    <a:pt x="201386" y="190761"/>
                    <a:pt x="203146" y="193360"/>
                    <a:pt x="205092" y="196609"/>
                  </a:cubicBezTo>
                  <a:cubicBezTo>
                    <a:pt x="206204" y="198465"/>
                    <a:pt x="207316" y="200507"/>
                    <a:pt x="208520" y="202735"/>
                  </a:cubicBezTo>
                  <a:lnTo>
                    <a:pt x="197865" y="191410"/>
                  </a:lnTo>
                  <a:close/>
                  <a:moveTo>
                    <a:pt x="209662" y="178460"/>
                  </a:moveTo>
                  <a:cubicBezTo>
                    <a:pt x="215786" y="183467"/>
                    <a:pt x="222651" y="186063"/>
                    <a:pt x="229796" y="186063"/>
                  </a:cubicBezTo>
                  <a:cubicBezTo>
                    <a:pt x="236940" y="186063"/>
                    <a:pt x="243805" y="183467"/>
                    <a:pt x="249929" y="178460"/>
                  </a:cubicBezTo>
                  <a:cubicBezTo>
                    <a:pt x="250578" y="179480"/>
                    <a:pt x="251228" y="180500"/>
                    <a:pt x="252063" y="181427"/>
                  </a:cubicBezTo>
                  <a:cubicBezTo>
                    <a:pt x="252155" y="181520"/>
                    <a:pt x="252248" y="181612"/>
                    <a:pt x="252341" y="181705"/>
                  </a:cubicBezTo>
                  <a:cubicBezTo>
                    <a:pt x="250578" y="184023"/>
                    <a:pt x="248351" y="187175"/>
                    <a:pt x="245846" y="191440"/>
                  </a:cubicBezTo>
                  <a:cubicBezTo>
                    <a:pt x="244176" y="194036"/>
                    <a:pt x="242506" y="197096"/>
                    <a:pt x="240744" y="200527"/>
                  </a:cubicBezTo>
                  <a:cubicBezTo>
                    <a:pt x="236568" y="208871"/>
                    <a:pt x="232857" y="218050"/>
                    <a:pt x="229796" y="227785"/>
                  </a:cubicBezTo>
                  <a:cubicBezTo>
                    <a:pt x="226734" y="218050"/>
                    <a:pt x="223115" y="208964"/>
                    <a:pt x="218940" y="200619"/>
                  </a:cubicBezTo>
                  <a:cubicBezTo>
                    <a:pt x="217085" y="197189"/>
                    <a:pt x="215415" y="194036"/>
                    <a:pt x="213745" y="191440"/>
                  </a:cubicBezTo>
                  <a:cubicBezTo>
                    <a:pt x="211240" y="187083"/>
                    <a:pt x="209013" y="183930"/>
                    <a:pt x="207250" y="181705"/>
                  </a:cubicBezTo>
                  <a:cubicBezTo>
                    <a:pt x="207343" y="181612"/>
                    <a:pt x="207528" y="181520"/>
                    <a:pt x="207621" y="181427"/>
                  </a:cubicBezTo>
                  <a:cubicBezTo>
                    <a:pt x="208456" y="180500"/>
                    <a:pt x="209106" y="179480"/>
                    <a:pt x="209662" y="178460"/>
                  </a:cubicBezTo>
                  <a:close/>
                  <a:moveTo>
                    <a:pt x="269136" y="145506"/>
                  </a:moveTo>
                  <a:lnTo>
                    <a:pt x="269136" y="181071"/>
                  </a:lnTo>
                  <a:lnTo>
                    <a:pt x="268211" y="180514"/>
                  </a:lnTo>
                  <a:lnTo>
                    <a:pt x="263769" y="178192"/>
                  </a:lnTo>
                  <a:lnTo>
                    <a:pt x="263306" y="177728"/>
                  </a:lnTo>
                  <a:cubicBezTo>
                    <a:pt x="262843" y="177078"/>
                    <a:pt x="262195" y="176707"/>
                    <a:pt x="261548" y="176428"/>
                  </a:cubicBezTo>
                  <a:cubicBezTo>
                    <a:pt x="261455" y="176428"/>
                    <a:pt x="261455" y="176335"/>
                    <a:pt x="261363" y="176335"/>
                  </a:cubicBezTo>
                  <a:cubicBezTo>
                    <a:pt x="260715" y="175778"/>
                    <a:pt x="260067" y="175221"/>
                    <a:pt x="259604" y="174664"/>
                  </a:cubicBezTo>
                  <a:cubicBezTo>
                    <a:pt x="258494" y="173457"/>
                    <a:pt x="257846" y="171785"/>
                    <a:pt x="257846" y="170114"/>
                  </a:cubicBezTo>
                  <a:lnTo>
                    <a:pt x="257846" y="170021"/>
                  </a:lnTo>
                  <a:cubicBezTo>
                    <a:pt x="259604" y="167699"/>
                    <a:pt x="261177" y="165006"/>
                    <a:pt x="262658" y="162221"/>
                  </a:cubicBezTo>
                  <a:cubicBezTo>
                    <a:pt x="262936" y="161664"/>
                    <a:pt x="263306" y="161199"/>
                    <a:pt x="263584" y="160642"/>
                  </a:cubicBezTo>
                  <a:cubicBezTo>
                    <a:pt x="265157" y="157392"/>
                    <a:pt x="266545" y="153956"/>
                    <a:pt x="267655" y="150428"/>
                  </a:cubicBezTo>
                  <a:cubicBezTo>
                    <a:pt x="267840" y="149778"/>
                    <a:pt x="268026" y="149128"/>
                    <a:pt x="268211" y="148570"/>
                  </a:cubicBezTo>
                  <a:cubicBezTo>
                    <a:pt x="268488" y="147549"/>
                    <a:pt x="268858" y="146528"/>
                    <a:pt x="269136" y="145506"/>
                  </a:cubicBezTo>
                  <a:close/>
                  <a:moveTo>
                    <a:pt x="190456" y="145506"/>
                  </a:moveTo>
                  <a:cubicBezTo>
                    <a:pt x="190734" y="146713"/>
                    <a:pt x="191196" y="147735"/>
                    <a:pt x="191474" y="148849"/>
                  </a:cubicBezTo>
                  <a:cubicBezTo>
                    <a:pt x="191659" y="149313"/>
                    <a:pt x="191752" y="149778"/>
                    <a:pt x="191937" y="150335"/>
                  </a:cubicBezTo>
                  <a:cubicBezTo>
                    <a:pt x="193140" y="154049"/>
                    <a:pt x="194620" y="157578"/>
                    <a:pt x="196286" y="160921"/>
                  </a:cubicBezTo>
                  <a:cubicBezTo>
                    <a:pt x="196471" y="161292"/>
                    <a:pt x="196656" y="161756"/>
                    <a:pt x="196841" y="162128"/>
                  </a:cubicBezTo>
                  <a:cubicBezTo>
                    <a:pt x="198322" y="164914"/>
                    <a:pt x="199988" y="167607"/>
                    <a:pt x="201746" y="170021"/>
                  </a:cubicBezTo>
                  <a:lnTo>
                    <a:pt x="201746" y="170114"/>
                  </a:lnTo>
                  <a:cubicBezTo>
                    <a:pt x="201746" y="171785"/>
                    <a:pt x="201191" y="173457"/>
                    <a:pt x="200080" y="174664"/>
                  </a:cubicBezTo>
                  <a:cubicBezTo>
                    <a:pt x="199525" y="175221"/>
                    <a:pt x="198970" y="175685"/>
                    <a:pt x="198322" y="176242"/>
                  </a:cubicBezTo>
                  <a:cubicBezTo>
                    <a:pt x="198322" y="176242"/>
                    <a:pt x="198229" y="176335"/>
                    <a:pt x="198229" y="176335"/>
                  </a:cubicBezTo>
                  <a:cubicBezTo>
                    <a:pt x="197489" y="176614"/>
                    <a:pt x="196841" y="177078"/>
                    <a:pt x="196286" y="177635"/>
                  </a:cubicBezTo>
                  <a:lnTo>
                    <a:pt x="190456" y="181071"/>
                  </a:lnTo>
                  <a:close/>
                  <a:moveTo>
                    <a:pt x="237681" y="109094"/>
                  </a:moveTo>
                  <a:lnTo>
                    <a:pt x="256696" y="115304"/>
                  </a:lnTo>
                  <a:cubicBezTo>
                    <a:pt x="257902" y="116231"/>
                    <a:pt x="261334" y="119197"/>
                    <a:pt x="261798" y="122811"/>
                  </a:cubicBezTo>
                  <a:cubicBezTo>
                    <a:pt x="261798" y="139402"/>
                    <a:pt x="257067" y="154880"/>
                    <a:pt x="248812" y="165075"/>
                  </a:cubicBezTo>
                  <a:cubicBezTo>
                    <a:pt x="248534" y="165446"/>
                    <a:pt x="248441" y="165817"/>
                    <a:pt x="248255" y="166187"/>
                  </a:cubicBezTo>
                  <a:lnTo>
                    <a:pt x="248070" y="166095"/>
                  </a:lnTo>
                  <a:cubicBezTo>
                    <a:pt x="244267" y="170543"/>
                    <a:pt x="237959" y="175919"/>
                    <a:pt x="229796" y="175919"/>
                  </a:cubicBezTo>
                  <a:cubicBezTo>
                    <a:pt x="221634" y="175919"/>
                    <a:pt x="215326" y="170543"/>
                    <a:pt x="211523" y="166095"/>
                  </a:cubicBezTo>
                  <a:lnTo>
                    <a:pt x="211430" y="166187"/>
                  </a:lnTo>
                  <a:cubicBezTo>
                    <a:pt x="211245" y="165817"/>
                    <a:pt x="211059" y="165446"/>
                    <a:pt x="210781" y="165075"/>
                  </a:cubicBezTo>
                  <a:cubicBezTo>
                    <a:pt x="202526" y="154787"/>
                    <a:pt x="197795" y="139402"/>
                    <a:pt x="197795" y="123089"/>
                  </a:cubicBezTo>
                  <a:cubicBezTo>
                    <a:pt x="197795" y="122719"/>
                    <a:pt x="198352" y="115119"/>
                    <a:pt x="206514" y="114284"/>
                  </a:cubicBezTo>
                  <a:lnTo>
                    <a:pt x="218387" y="114284"/>
                  </a:lnTo>
                  <a:cubicBezTo>
                    <a:pt x="221912" y="114284"/>
                    <a:pt x="225344" y="113821"/>
                    <a:pt x="228683" y="112894"/>
                  </a:cubicBezTo>
                  <a:cubicBezTo>
                    <a:pt x="232115" y="111967"/>
                    <a:pt x="235176" y="110670"/>
                    <a:pt x="237681" y="109094"/>
                  </a:cubicBezTo>
                  <a:close/>
                  <a:moveTo>
                    <a:pt x="220796" y="77975"/>
                  </a:moveTo>
                  <a:lnTo>
                    <a:pt x="254662" y="77975"/>
                  </a:lnTo>
                  <a:cubicBezTo>
                    <a:pt x="255497" y="77975"/>
                    <a:pt x="256239" y="78253"/>
                    <a:pt x="256703" y="78717"/>
                  </a:cubicBezTo>
                  <a:cubicBezTo>
                    <a:pt x="257724" y="79551"/>
                    <a:pt x="258002" y="81220"/>
                    <a:pt x="257538" y="83537"/>
                  </a:cubicBezTo>
                  <a:cubicBezTo>
                    <a:pt x="257260" y="84928"/>
                    <a:pt x="257631" y="86319"/>
                    <a:pt x="258373" y="87431"/>
                  </a:cubicBezTo>
                  <a:cubicBezTo>
                    <a:pt x="259208" y="88636"/>
                    <a:pt x="260414" y="89378"/>
                    <a:pt x="261806" y="89563"/>
                  </a:cubicBezTo>
                  <a:cubicBezTo>
                    <a:pt x="261899" y="89563"/>
                    <a:pt x="266724" y="90398"/>
                    <a:pt x="268858" y="96424"/>
                  </a:cubicBezTo>
                  <a:cubicBezTo>
                    <a:pt x="269043" y="96980"/>
                    <a:pt x="269136" y="97536"/>
                    <a:pt x="269136" y="98185"/>
                  </a:cubicBezTo>
                  <a:lnTo>
                    <a:pt x="269136" y="114316"/>
                  </a:lnTo>
                  <a:cubicBezTo>
                    <a:pt x="269043" y="114131"/>
                    <a:pt x="268950" y="114038"/>
                    <a:pt x="268858" y="113853"/>
                  </a:cubicBezTo>
                  <a:cubicBezTo>
                    <a:pt x="268301" y="113018"/>
                    <a:pt x="267651" y="112184"/>
                    <a:pt x="267095" y="111442"/>
                  </a:cubicBezTo>
                  <a:cubicBezTo>
                    <a:pt x="267002" y="111349"/>
                    <a:pt x="266909" y="111164"/>
                    <a:pt x="266816" y="111164"/>
                  </a:cubicBezTo>
                  <a:cubicBezTo>
                    <a:pt x="266167" y="110237"/>
                    <a:pt x="265425" y="109588"/>
                    <a:pt x="264775" y="108939"/>
                  </a:cubicBezTo>
                  <a:cubicBezTo>
                    <a:pt x="264590" y="108754"/>
                    <a:pt x="264497" y="108661"/>
                    <a:pt x="264311" y="108568"/>
                  </a:cubicBezTo>
                  <a:cubicBezTo>
                    <a:pt x="263847" y="108105"/>
                    <a:pt x="263383" y="107734"/>
                    <a:pt x="263012" y="107456"/>
                  </a:cubicBezTo>
                  <a:cubicBezTo>
                    <a:pt x="262920" y="107270"/>
                    <a:pt x="262827" y="107270"/>
                    <a:pt x="262641" y="107178"/>
                  </a:cubicBezTo>
                  <a:cubicBezTo>
                    <a:pt x="262270" y="106807"/>
                    <a:pt x="261992" y="106621"/>
                    <a:pt x="261806" y="106529"/>
                  </a:cubicBezTo>
                  <a:cubicBezTo>
                    <a:pt x="261435" y="106251"/>
                    <a:pt x="261064" y="106065"/>
                    <a:pt x="260600" y="105972"/>
                  </a:cubicBezTo>
                  <a:lnTo>
                    <a:pt x="238425" y="98649"/>
                  </a:lnTo>
                  <a:cubicBezTo>
                    <a:pt x="237868" y="98556"/>
                    <a:pt x="237404" y="98463"/>
                    <a:pt x="236848" y="98463"/>
                  </a:cubicBezTo>
                  <a:cubicBezTo>
                    <a:pt x="236662" y="98463"/>
                    <a:pt x="236476" y="98556"/>
                    <a:pt x="236198" y="98556"/>
                  </a:cubicBezTo>
                  <a:cubicBezTo>
                    <a:pt x="236012" y="98556"/>
                    <a:pt x="235827" y="98556"/>
                    <a:pt x="235641" y="98649"/>
                  </a:cubicBezTo>
                  <a:cubicBezTo>
                    <a:pt x="234899" y="98834"/>
                    <a:pt x="234250" y="99112"/>
                    <a:pt x="233600" y="99576"/>
                  </a:cubicBezTo>
                  <a:cubicBezTo>
                    <a:pt x="231837" y="101059"/>
                    <a:pt x="229147" y="102264"/>
                    <a:pt x="225899" y="103191"/>
                  </a:cubicBezTo>
                  <a:cubicBezTo>
                    <a:pt x="223487" y="103933"/>
                    <a:pt x="220982" y="104211"/>
                    <a:pt x="218384" y="104211"/>
                  </a:cubicBezTo>
                  <a:lnTo>
                    <a:pt x="206044" y="104211"/>
                  </a:lnTo>
                  <a:cubicBezTo>
                    <a:pt x="204188" y="104396"/>
                    <a:pt x="202518" y="104860"/>
                    <a:pt x="200940" y="105324"/>
                  </a:cubicBezTo>
                  <a:cubicBezTo>
                    <a:pt x="200384" y="105509"/>
                    <a:pt x="200013" y="105787"/>
                    <a:pt x="199549" y="105972"/>
                  </a:cubicBezTo>
                  <a:cubicBezTo>
                    <a:pt x="198528" y="106343"/>
                    <a:pt x="197600" y="106807"/>
                    <a:pt x="196765" y="107270"/>
                  </a:cubicBezTo>
                  <a:cubicBezTo>
                    <a:pt x="196301" y="107641"/>
                    <a:pt x="195837" y="107919"/>
                    <a:pt x="195466" y="108290"/>
                  </a:cubicBezTo>
                  <a:cubicBezTo>
                    <a:pt x="194724" y="108846"/>
                    <a:pt x="194075" y="109403"/>
                    <a:pt x="193518" y="109959"/>
                  </a:cubicBezTo>
                  <a:cubicBezTo>
                    <a:pt x="193147" y="110330"/>
                    <a:pt x="192776" y="110701"/>
                    <a:pt x="192497" y="111071"/>
                  </a:cubicBezTo>
                  <a:cubicBezTo>
                    <a:pt x="191941" y="111720"/>
                    <a:pt x="191384" y="112369"/>
                    <a:pt x="191013" y="113111"/>
                  </a:cubicBezTo>
                  <a:cubicBezTo>
                    <a:pt x="190827" y="113296"/>
                    <a:pt x="190642" y="113574"/>
                    <a:pt x="190456" y="113760"/>
                  </a:cubicBezTo>
                  <a:lnTo>
                    <a:pt x="190456" y="107548"/>
                  </a:lnTo>
                  <a:cubicBezTo>
                    <a:pt x="190456" y="91325"/>
                    <a:pt x="204095" y="77975"/>
                    <a:pt x="220796" y="77975"/>
                  </a:cubicBezTo>
                  <a:close/>
                  <a:moveTo>
                    <a:pt x="229796" y="62027"/>
                  </a:moveTo>
                  <a:cubicBezTo>
                    <a:pt x="253558" y="62027"/>
                    <a:pt x="275835" y="71201"/>
                    <a:pt x="292542" y="87882"/>
                  </a:cubicBezTo>
                  <a:cubicBezTo>
                    <a:pt x="309343" y="104562"/>
                    <a:pt x="318532" y="126896"/>
                    <a:pt x="318532" y="150526"/>
                  </a:cubicBezTo>
                  <a:cubicBezTo>
                    <a:pt x="318532" y="169246"/>
                    <a:pt x="312684" y="187038"/>
                    <a:pt x="302010" y="201865"/>
                  </a:cubicBezTo>
                  <a:cubicBezTo>
                    <a:pt x="297926" y="196769"/>
                    <a:pt x="293285" y="193803"/>
                    <a:pt x="293006" y="193618"/>
                  </a:cubicBezTo>
                  <a:cubicBezTo>
                    <a:pt x="292914" y="193525"/>
                    <a:pt x="292821" y="193525"/>
                    <a:pt x="292728" y="193432"/>
                  </a:cubicBezTo>
                  <a:lnTo>
                    <a:pt x="279269" y="186297"/>
                  </a:lnTo>
                  <a:lnTo>
                    <a:pt x="279269" y="98168"/>
                  </a:lnTo>
                  <a:cubicBezTo>
                    <a:pt x="279269" y="96407"/>
                    <a:pt x="278991" y="94647"/>
                    <a:pt x="278434" y="92979"/>
                  </a:cubicBezTo>
                  <a:cubicBezTo>
                    <a:pt x="276113" y="86492"/>
                    <a:pt x="271751" y="82878"/>
                    <a:pt x="267945" y="81024"/>
                  </a:cubicBezTo>
                  <a:cubicBezTo>
                    <a:pt x="267759" y="75742"/>
                    <a:pt x="265160" y="72684"/>
                    <a:pt x="263490" y="71109"/>
                  </a:cubicBezTo>
                  <a:cubicBezTo>
                    <a:pt x="261076" y="69070"/>
                    <a:pt x="257920" y="67865"/>
                    <a:pt x="254672" y="67865"/>
                  </a:cubicBezTo>
                  <a:lnTo>
                    <a:pt x="220792" y="67865"/>
                  </a:lnTo>
                  <a:cubicBezTo>
                    <a:pt x="198516" y="67865"/>
                    <a:pt x="180323" y="85658"/>
                    <a:pt x="180323" y="107528"/>
                  </a:cubicBezTo>
                  <a:lnTo>
                    <a:pt x="180323" y="186390"/>
                  </a:lnTo>
                  <a:lnTo>
                    <a:pt x="166586" y="193618"/>
                  </a:lnTo>
                  <a:cubicBezTo>
                    <a:pt x="166307" y="193803"/>
                    <a:pt x="161666" y="196769"/>
                    <a:pt x="157582" y="201958"/>
                  </a:cubicBezTo>
                  <a:cubicBezTo>
                    <a:pt x="146908" y="187038"/>
                    <a:pt x="141060" y="169246"/>
                    <a:pt x="141060" y="150526"/>
                  </a:cubicBezTo>
                  <a:cubicBezTo>
                    <a:pt x="141060" y="126896"/>
                    <a:pt x="150342" y="104562"/>
                    <a:pt x="167050" y="87882"/>
                  </a:cubicBezTo>
                  <a:cubicBezTo>
                    <a:pt x="183757" y="71201"/>
                    <a:pt x="206034" y="62027"/>
                    <a:pt x="229796" y="62027"/>
                  </a:cubicBezTo>
                  <a:close/>
                  <a:moveTo>
                    <a:pt x="229779" y="51835"/>
                  </a:moveTo>
                  <a:cubicBezTo>
                    <a:pt x="203318" y="51835"/>
                    <a:pt x="178528" y="62125"/>
                    <a:pt x="159866" y="80757"/>
                  </a:cubicBezTo>
                  <a:cubicBezTo>
                    <a:pt x="141203" y="99390"/>
                    <a:pt x="130898" y="124141"/>
                    <a:pt x="130898" y="150561"/>
                  </a:cubicBezTo>
                  <a:cubicBezTo>
                    <a:pt x="130898" y="176981"/>
                    <a:pt x="141203" y="201825"/>
                    <a:pt x="159866" y="220457"/>
                  </a:cubicBezTo>
                  <a:cubicBezTo>
                    <a:pt x="162094" y="222682"/>
                    <a:pt x="164508" y="224814"/>
                    <a:pt x="166922" y="226854"/>
                  </a:cubicBezTo>
                  <a:cubicBezTo>
                    <a:pt x="168686" y="228244"/>
                    <a:pt x="170543" y="229635"/>
                    <a:pt x="172400" y="230933"/>
                  </a:cubicBezTo>
                  <a:cubicBezTo>
                    <a:pt x="173050" y="231396"/>
                    <a:pt x="173793" y="231952"/>
                    <a:pt x="174442" y="232416"/>
                  </a:cubicBezTo>
                  <a:cubicBezTo>
                    <a:pt x="176949" y="234177"/>
                    <a:pt x="179549" y="235660"/>
                    <a:pt x="182149" y="237144"/>
                  </a:cubicBezTo>
                  <a:cubicBezTo>
                    <a:pt x="182242" y="237144"/>
                    <a:pt x="182334" y="237236"/>
                    <a:pt x="182334" y="237236"/>
                  </a:cubicBezTo>
                  <a:cubicBezTo>
                    <a:pt x="195983" y="244652"/>
                    <a:pt x="211210" y="248731"/>
                    <a:pt x="227086" y="249195"/>
                  </a:cubicBezTo>
                  <a:cubicBezTo>
                    <a:pt x="227179" y="249195"/>
                    <a:pt x="227272" y="249195"/>
                    <a:pt x="227365" y="249195"/>
                  </a:cubicBezTo>
                  <a:lnTo>
                    <a:pt x="227551" y="249195"/>
                  </a:lnTo>
                  <a:cubicBezTo>
                    <a:pt x="227644" y="249195"/>
                    <a:pt x="227644" y="249195"/>
                    <a:pt x="227736" y="249195"/>
                  </a:cubicBezTo>
                  <a:cubicBezTo>
                    <a:pt x="227736" y="249195"/>
                    <a:pt x="227829" y="249195"/>
                    <a:pt x="227829" y="249195"/>
                  </a:cubicBezTo>
                  <a:cubicBezTo>
                    <a:pt x="227922" y="249195"/>
                    <a:pt x="229036" y="249287"/>
                    <a:pt x="229129" y="249287"/>
                  </a:cubicBezTo>
                  <a:cubicBezTo>
                    <a:pt x="229315" y="249287"/>
                    <a:pt x="229593" y="249287"/>
                    <a:pt x="229779" y="249287"/>
                  </a:cubicBezTo>
                  <a:cubicBezTo>
                    <a:pt x="229965" y="249287"/>
                    <a:pt x="230243" y="249287"/>
                    <a:pt x="230429" y="249287"/>
                  </a:cubicBezTo>
                  <a:lnTo>
                    <a:pt x="232193" y="249195"/>
                  </a:lnTo>
                  <a:cubicBezTo>
                    <a:pt x="232286" y="249195"/>
                    <a:pt x="232286" y="249195"/>
                    <a:pt x="232286" y="249195"/>
                  </a:cubicBezTo>
                  <a:cubicBezTo>
                    <a:pt x="232286" y="249195"/>
                    <a:pt x="232379" y="249195"/>
                    <a:pt x="232472" y="249195"/>
                  </a:cubicBezTo>
                  <a:cubicBezTo>
                    <a:pt x="248348" y="248731"/>
                    <a:pt x="263575" y="244652"/>
                    <a:pt x="277224" y="237236"/>
                  </a:cubicBezTo>
                  <a:cubicBezTo>
                    <a:pt x="277224" y="237236"/>
                    <a:pt x="277316" y="237144"/>
                    <a:pt x="277409" y="237144"/>
                  </a:cubicBezTo>
                  <a:cubicBezTo>
                    <a:pt x="280009" y="235660"/>
                    <a:pt x="282609" y="234084"/>
                    <a:pt x="285116" y="232416"/>
                  </a:cubicBezTo>
                  <a:cubicBezTo>
                    <a:pt x="285765" y="231952"/>
                    <a:pt x="286415" y="231396"/>
                    <a:pt x="287158" y="230933"/>
                  </a:cubicBezTo>
                  <a:cubicBezTo>
                    <a:pt x="289015" y="229635"/>
                    <a:pt x="290872" y="228337"/>
                    <a:pt x="292636" y="226854"/>
                  </a:cubicBezTo>
                  <a:cubicBezTo>
                    <a:pt x="295050" y="224814"/>
                    <a:pt x="297464" y="222682"/>
                    <a:pt x="299692" y="220365"/>
                  </a:cubicBezTo>
                  <a:cubicBezTo>
                    <a:pt x="318355" y="201825"/>
                    <a:pt x="328661" y="176981"/>
                    <a:pt x="328661" y="150561"/>
                  </a:cubicBezTo>
                  <a:cubicBezTo>
                    <a:pt x="328661" y="124141"/>
                    <a:pt x="318355" y="99390"/>
                    <a:pt x="299692" y="80757"/>
                  </a:cubicBezTo>
                  <a:cubicBezTo>
                    <a:pt x="281030" y="62125"/>
                    <a:pt x="256240" y="51835"/>
                    <a:pt x="229779" y="51835"/>
                  </a:cubicBezTo>
                  <a:close/>
                  <a:moveTo>
                    <a:pt x="229779" y="37188"/>
                  </a:moveTo>
                  <a:cubicBezTo>
                    <a:pt x="260140" y="37188"/>
                    <a:pt x="288644" y="49054"/>
                    <a:pt x="310091" y="70468"/>
                  </a:cubicBezTo>
                  <a:cubicBezTo>
                    <a:pt x="354379" y="114593"/>
                    <a:pt x="354379" y="186529"/>
                    <a:pt x="310091" y="230747"/>
                  </a:cubicBezTo>
                  <a:cubicBezTo>
                    <a:pt x="269517" y="271165"/>
                    <a:pt x="204989" y="275058"/>
                    <a:pt x="159958" y="239832"/>
                  </a:cubicBezTo>
                  <a:cubicBezTo>
                    <a:pt x="155873" y="236680"/>
                    <a:pt x="150117" y="236958"/>
                    <a:pt x="146496" y="240666"/>
                  </a:cubicBezTo>
                  <a:lnTo>
                    <a:pt x="130340" y="256796"/>
                  </a:lnTo>
                  <a:cubicBezTo>
                    <a:pt x="126719" y="260412"/>
                    <a:pt x="126348" y="266066"/>
                    <a:pt x="129505" y="270052"/>
                  </a:cubicBezTo>
                  <a:cubicBezTo>
                    <a:pt x="132105" y="273482"/>
                    <a:pt x="133497" y="275800"/>
                    <a:pt x="134240" y="277283"/>
                  </a:cubicBezTo>
                  <a:lnTo>
                    <a:pt x="130526" y="280991"/>
                  </a:lnTo>
                  <a:lnTo>
                    <a:pt x="99144" y="249658"/>
                  </a:lnTo>
                  <a:lnTo>
                    <a:pt x="102858" y="245950"/>
                  </a:lnTo>
                  <a:cubicBezTo>
                    <a:pt x="104343" y="246784"/>
                    <a:pt x="106665" y="248175"/>
                    <a:pt x="110100" y="250771"/>
                  </a:cubicBezTo>
                  <a:cubicBezTo>
                    <a:pt x="114092" y="253830"/>
                    <a:pt x="119849" y="253459"/>
                    <a:pt x="123470" y="249844"/>
                  </a:cubicBezTo>
                  <a:lnTo>
                    <a:pt x="139625" y="233714"/>
                  </a:lnTo>
                  <a:cubicBezTo>
                    <a:pt x="143246" y="230098"/>
                    <a:pt x="143525" y="224351"/>
                    <a:pt x="140368" y="220365"/>
                  </a:cubicBezTo>
                  <a:cubicBezTo>
                    <a:pt x="105086" y="175312"/>
                    <a:pt x="108986" y="110885"/>
                    <a:pt x="149467" y="70468"/>
                  </a:cubicBezTo>
                  <a:cubicBezTo>
                    <a:pt x="170914" y="49054"/>
                    <a:pt x="199418" y="37188"/>
                    <a:pt x="229779" y="37188"/>
                  </a:cubicBezTo>
                  <a:close/>
                  <a:moveTo>
                    <a:pt x="445126" y="14254"/>
                  </a:moveTo>
                  <a:lnTo>
                    <a:pt x="541307" y="110293"/>
                  </a:lnTo>
                  <a:lnTo>
                    <a:pt x="445126" y="110293"/>
                  </a:lnTo>
                  <a:close/>
                  <a:moveTo>
                    <a:pt x="106554" y="0"/>
                  </a:moveTo>
                  <a:lnTo>
                    <a:pt x="424833" y="0"/>
                  </a:lnTo>
                  <a:lnTo>
                    <a:pt x="424833" y="120420"/>
                  </a:lnTo>
                  <a:cubicBezTo>
                    <a:pt x="424833" y="126075"/>
                    <a:pt x="429289" y="130617"/>
                    <a:pt x="434953" y="130617"/>
                  </a:cubicBezTo>
                  <a:lnTo>
                    <a:pt x="555561" y="130617"/>
                  </a:lnTo>
                  <a:lnTo>
                    <a:pt x="555561" y="607568"/>
                  </a:lnTo>
                  <a:lnTo>
                    <a:pt x="106554" y="607568"/>
                  </a:lnTo>
                  <a:lnTo>
                    <a:pt x="106554" y="333541"/>
                  </a:lnTo>
                  <a:lnTo>
                    <a:pt x="137658" y="302486"/>
                  </a:lnTo>
                  <a:lnTo>
                    <a:pt x="151306" y="288859"/>
                  </a:lnTo>
                  <a:cubicBezTo>
                    <a:pt x="158455" y="281814"/>
                    <a:pt x="154834" y="272080"/>
                    <a:pt x="150656" y="265127"/>
                  </a:cubicBezTo>
                  <a:lnTo>
                    <a:pt x="154649" y="261049"/>
                  </a:lnTo>
                  <a:cubicBezTo>
                    <a:pt x="192994" y="287098"/>
                    <a:pt x="241182" y="290806"/>
                    <a:pt x="282220" y="273378"/>
                  </a:cubicBezTo>
                  <a:cubicBezTo>
                    <a:pt x="282591" y="273378"/>
                    <a:pt x="282870" y="273471"/>
                    <a:pt x="283149" y="273471"/>
                  </a:cubicBezTo>
                  <a:lnTo>
                    <a:pt x="500317" y="273471"/>
                  </a:lnTo>
                  <a:cubicBezTo>
                    <a:pt x="505888" y="273471"/>
                    <a:pt x="510437" y="269021"/>
                    <a:pt x="510437" y="263366"/>
                  </a:cubicBezTo>
                  <a:cubicBezTo>
                    <a:pt x="510437" y="257804"/>
                    <a:pt x="505888" y="253262"/>
                    <a:pt x="500317" y="253262"/>
                  </a:cubicBezTo>
                  <a:lnTo>
                    <a:pt x="315366" y="253262"/>
                  </a:lnTo>
                  <a:cubicBezTo>
                    <a:pt x="318430" y="250666"/>
                    <a:pt x="321494" y="247978"/>
                    <a:pt x="324373" y="245011"/>
                  </a:cubicBezTo>
                  <a:cubicBezTo>
                    <a:pt x="376552" y="192913"/>
                    <a:pt x="376552" y="108183"/>
                    <a:pt x="324373" y="56085"/>
                  </a:cubicBezTo>
                  <a:cubicBezTo>
                    <a:pt x="299118" y="30870"/>
                    <a:pt x="265508" y="16964"/>
                    <a:pt x="229762" y="16964"/>
                  </a:cubicBezTo>
                  <a:cubicBezTo>
                    <a:pt x="194016" y="16964"/>
                    <a:pt x="160405" y="30870"/>
                    <a:pt x="135151" y="56085"/>
                  </a:cubicBezTo>
                  <a:cubicBezTo>
                    <a:pt x="122616" y="68692"/>
                    <a:pt x="113146" y="83154"/>
                    <a:pt x="106554" y="98728"/>
                  </a:cubicBezTo>
                  <a:close/>
                </a:path>
              </a:pathLst>
            </a:custGeom>
            <a:solidFill>
              <a:schemeClr val="bg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p>
          </p:txBody>
        </p:sp>
        <p:sp>
          <p:nvSpPr>
            <p:cNvPr id="147" name="文本框 90"/>
            <p:cNvSpPr txBox="1"/>
            <p:nvPr/>
          </p:nvSpPr>
          <p:spPr>
            <a:xfrm>
              <a:off x="2828290" y="596890"/>
              <a:ext cx="122682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400" dirty="0" smtClean="0">
                  <a:solidFill>
                    <a:schemeClr val="tx1">
                      <a:lumMod val="85000"/>
                      <a:lumOff val="15000"/>
                    </a:schemeClr>
                  </a:solidFill>
                  <a:latin typeface="思源黑体 CN Bold" panose="020B0800000000000000" pitchFamily="34" charset="-122"/>
                  <a:ea typeface="思源黑体 CN Bold" panose="020B0800000000000000" pitchFamily="34" charset="-122"/>
                </a:rPr>
                <a:t>主修课程</a:t>
              </a:r>
              <a:endParaRPr lang="zh-CN" altLang="en-US" sz="14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cxnSp>
          <p:nvCxnSpPr>
            <p:cNvPr id="148" name="直接连接符 147"/>
            <p:cNvCxnSpPr/>
            <p:nvPr/>
          </p:nvCxnSpPr>
          <p:spPr>
            <a:xfrm>
              <a:off x="2578533" y="969959"/>
              <a:ext cx="3946092" cy="15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39" name="文本框 62"/>
          <p:cNvSpPr txBox="1"/>
          <p:nvPr/>
        </p:nvSpPr>
        <p:spPr>
          <a:xfrm>
            <a:off x="2515327" y="7407853"/>
            <a:ext cx="4053871" cy="20223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4000"/>
              </a:lnSpc>
            </a:pPr>
            <a:r>
              <a:rPr lang="zh-CN" altLang="en-US" sz="1100" dirty="0">
                <a:latin typeface="思源黑体 CN ExtraLight" panose="020B0200000000000000" pitchFamily="34" charset="-122"/>
                <a:ea typeface="思源黑体 CN ExtraLight" panose="020B0200000000000000" pitchFamily="34" charset="-122"/>
              </a:rPr>
              <a:t>求职工作时，首先我们要准备的不是怎样和面试官沟通交流怎样展示自己的才能而是怎样做好一份自己的独有的简历。现如今的人才招聘市场和很少有能够让面试官眼前一亮的简历表了，那么我们该怎样做好自己的简历呢？简历中最难的一部分恐怕就是技能特长的写作</a:t>
            </a:r>
            <a:r>
              <a:rPr lang="zh-CN" altLang="en-US" sz="1100" dirty="0" smtClean="0">
                <a:latin typeface="思源黑体 CN ExtraLight" panose="020B0200000000000000" pitchFamily="34" charset="-122"/>
                <a:ea typeface="思源黑体 CN ExtraLight" panose="020B0200000000000000" pitchFamily="34" charset="-122"/>
              </a:rPr>
              <a:t>了</a:t>
            </a:r>
            <a:endParaRPr lang="en-US" altLang="zh-CN" sz="1100" dirty="0" smtClean="0">
              <a:latin typeface="思源黑体 CN ExtraLight" panose="020B0200000000000000" pitchFamily="34" charset="-122"/>
              <a:ea typeface="思源黑体 CN ExtraLight" panose="020B0200000000000000" pitchFamily="34" charset="-122"/>
            </a:endParaRPr>
          </a:p>
          <a:p>
            <a:pPr algn="just">
              <a:lnSpc>
                <a:spcPct val="114000"/>
              </a:lnSpc>
            </a:pPr>
            <a:r>
              <a:rPr lang="zh-CN" altLang="en-US" sz="1100" dirty="0">
                <a:latin typeface="思源黑体 CN ExtraLight" panose="020B0200000000000000" pitchFamily="34" charset="-122"/>
                <a:ea typeface="思源黑体 CN ExtraLight" panose="020B0200000000000000" pitchFamily="34" charset="-122"/>
              </a:rPr>
              <a:t>求职工作时，首先我们要准备的不是怎样和面试官沟通交流怎样展示自己的才能而是怎样做好一份自己的独有的简历。现如今的人才招聘市场和很少有能够让面试官眼前一亮的简历表了，那么我们该怎样做好自己的简历呢？简历中最难的一部分恐怕就是技能特长的写作</a:t>
            </a:r>
            <a:r>
              <a:rPr lang="zh-CN" altLang="en-US" sz="1100" dirty="0" smtClean="0">
                <a:latin typeface="思源黑体 CN ExtraLight" panose="020B0200000000000000" pitchFamily="34" charset="-122"/>
                <a:ea typeface="思源黑体 CN ExtraLight" panose="020B0200000000000000" pitchFamily="34" charset="-122"/>
              </a:rPr>
              <a:t>了</a:t>
            </a:r>
            <a:endParaRPr lang="zh-CN" altLang="en-US" sz="1100" dirty="0">
              <a:latin typeface="思源黑体 CN ExtraLight" panose="020B0200000000000000" pitchFamily="34" charset="-122"/>
              <a:ea typeface="思源黑体 CN ExtraLight" panose="020B0200000000000000" pitchFamily="34" charset="-122"/>
            </a:endParaRPr>
          </a:p>
        </p:txBody>
      </p:sp>
      <p:pic>
        <p:nvPicPr>
          <p:cNvPr id="220" name="图片 219"/>
          <p:cNvPicPr>
            <a:picLocks noChangeAspect="1"/>
          </p:cNvPicPr>
          <p:nvPr/>
        </p:nvPicPr>
        <p:blipFill>
          <a:blip r:embed="rId2" cstate="print">
            <a:extLst>
              <a:ext uri="{28A0092B-C50C-407E-A947-70E740481C1C}">
                <a14:useLocalDpi xmlns:a14="http://schemas.microsoft.com/office/drawing/2010/main" val="0"/>
              </a:ext>
            </a:extLst>
          </a:blip>
          <a:srcRect l="26766" r="14615"/>
          <a:stretch>
            <a:fillRect/>
          </a:stretch>
        </p:blipFill>
        <p:spPr>
          <a:xfrm>
            <a:off x="0" y="0"/>
            <a:ext cx="2247900" cy="9906000"/>
          </a:xfrm>
          <a:custGeom>
            <a:avLst/>
            <a:gdLst>
              <a:gd name="connsiteX0" fmla="*/ 0 w 2247900"/>
              <a:gd name="connsiteY0" fmla="*/ 0 h 9906000"/>
              <a:gd name="connsiteX1" fmla="*/ 2247900 w 2247900"/>
              <a:gd name="connsiteY1" fmla="*/ 0 h 9906000"/>
              <a:gd name="connsiteX2" fmla="*/ 2247900 w 2247900"/>
              <a:gd name="connsiteY2" fmla="*/ 9906000 h 9906000"/>
              <a:gd name="connsiteX3" fmla="*/ 0 w 2247900"/>
              <a:gd name="connsiteY3" fmla="*/ 9906000 h 9906000"/>
            </a:gdLst>
            <a:ahLst/>
            <a:cxnLst>
              <a:cxn ang="0">
                <a:pos x="connsiteX0" y="connsiteY0"/>
              </a:cxn>
              <a:cxn ang="0">
                <a:pos x="connsiteX1" y="connsiteY1"/>
              </a:cxn>
              <a:cxn ang="0">
                <a:pos x="connsiteX2" y="connsiteY2"/>
              </a:cxn>
              <a:cxn ang="0">
                <a:pos x="connsiteX3" y="connsiteY3"/>
              </a:cxn>
            </a:cxnLst>
            <a:rect l="l" t="t" r="r" b="b"/>
            <a:pathLst>
              <a:path w="2247900" h="9906000">
                <a:moveTo>
                  <a:pt x="0" y="0"/>
                </a:moveTo>
                <a:lnTo>
                  <a:pt x="2247900" y="0"/>
                </a:lnTo>
                <a:lnTo>
                  <a:pt x="2247900" y="9906000"/>
                </a:lnTo>
                <a:lnTo>
                  <a:pt x="0" y="9906000"/>
                </a:lnTo>
                <a:close/>
              </a:path>
            </a:pathLst>
          </a:custGeom>
        </p:spPr>
      </p:pic>
      <p:sp>
        <p:nvSpPr>
          <p:cNvPr id="221" name="椭圆 220"/>
          <p:cNvSpPr/>
          <p:nvPr/>
        </p:nvSpPr>
        <p:spPr>
          <a:xfrm>
            <a:off x="414832" y="536039"/>
            <a:ext cx="1415909" cy="1415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文本框 221"/>
          <p:cNvSpPr txBox="1"/>
          <p:nvPr/>
        </p:nvSpPr>
        <p:spPr>
          <a:xfrm>
            <a:off x="192692" y="2455420"/>
            <a:ext cx="1874159" cy="261610"/>
          </a:xfrm>
          <a:prstGeom prst="rect">
            <a:avLst/>
          </a:prstGeom>
          <a:noFill/>
        </p:spPr>
        <p:txBody>
          <a:bodyPr wrap="square" rtlCol="0">
            <a:spAutoFit/>
          </a:bodyPr>
          <a:lstStyle/>
          <a:p>
            <a:pPr algn="ctr"/>
            <a:r>
              <a:rPr lang="zh-CN" altLang="en-US" sz="1100" b="1" dirty="0" smtClean="0">
                <a:solidFill>
                  <a:srgbClr val="435E88"/>
                </a:solidFill>
                <a:latin typeface="思源黑体 CN ExtraLight" panose="020B0200000000000000" pitchFamily="34" charset="-122"/>
                <a:ea typeface="思源黑体 CN ExtraLight" panose="020B0200000000000000" pitchFamily="34" charset="-122"/>
              </a:rPr>
              <a:t>演示设计专业</a:t>
            </a:r>
            <a:r>
              <a:rPr lang="en-US" altLang="zh-CN" sz="1100" b="1" dirty="0" smtClean="0">
                <a:solidFill>
                  <a:srgbClr val="435E88"/>
                </a:solidFill>
                <a:latin typeface="思源黑体 CN ExtraLight" panose="020B0200000000000000" pitchFamily="34" charset="-122"/>
                <a:ea typeface="思源黑体 CN ExtraLight" panose="020B0200000000000000" pitchFamily="34" charset="-122"/>
              </a:rPr>
              <a:t>/ </a:t>
            </a:r>
            <a:r>
              <a:rPr lang="zh-CN" altLang="en-US" sz="1100" b="1" dirty="0" smtClean="0">
                <a:solidFill>
                  <a:srgbClr val="435E88"/>
                </a:solidFill>
                <a:latin typeface="思源黑体 CN ExtraLight" panose="020B0200000000000000" pitchFamily="34" charset="-122"/>
                <a:ea typeface="思源黑体 CN ExtraLight" panose="020B0200000000000000" pitchFamily="34" charset="-122"/>
              </a:rPr>
              <a:t>研究生</a:t>
            </a:r>
            <a:endParaRPr lang="zh-CN" altLang="en-US" sz="1100" b="1" dirty="0">
              <a:solidFill>
                <a:srgbClr val="435E88"/>
              </a:solidFill>
              <a:latin typeface="思源黑体 CN ExtraLight" panose="020B0200000000000000" pitchFamily="34" charset="-122"/>
              <a:ea typeface="思源黑体 CN ExtraLight" panose="020B0200000000000000" pitchFamily="34" charset="-122"/>
            </a:endParaRPr>
          </a:p>
        </p:txBody>
      </p:sp>
      <p:grpSp>
        <p:nvGrpSpPr>
          <p:cNvPr id="223" name="组合 222"/>
          <p:cNvGrpSpPr/>
          <p:nvPr/>
        </p:nvGrpSpPr>
        <p:grpSpPr>
          <a:xfrm>
            <a:off x="182879" y="2841624"/>
            <a:ext cx="2172971" cy="1717706"/>
            <a:chOff x="182879" y="2841624"/>
            <a:chExt cx="2172971" cy="1717706"/>
          </a:xfrm>
        </p:grpSpPr>
        <p:grpSp>
          <p:nvGrpSpPr>
            <p:cNvPr id="224" name="组合 223"/>
            <p:cNvGrpSpPr/>
            <p:nvPr/>
          </p:nvGrpSpPr>
          <p:grpSpPr>
            <a:xfrm>
              <a:off x="182879" y="2841624"/>
              <a:ext cx="2172971" cy="444505"/>
              <a:chOff x="3611879" y="2308224"/>
              <a:chExt cx="2172971" cy="444505"/>
            </a:xfrm>
          </p:grpSpPr>
          <p:sp>
            <p:nvSpPr>
              <p:cNvPr id="227" name="等腰三角形 226"/>
              <p:cNvSpPr/>
              <p:nvPr/>
            </p:nvSpPr>
            <p:spPr>
              <a:xfrm rot="16200000">
                <a:off x="3489763" y="2430341"/>
                <a:ext cx="336550" cy="92317"/>
              </a:xfrm>
              <a:prstGeom prst="triangl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矩形 227"/>
              <p:cNvSpPr/>
              <p:nvPr/>
            </p:nvSpPr>
            <p:spPr>
              <a:xfrm>
                <a:off x="3704197" y="2308224"/>
                <a:ext cx="2080653" cy="336551"/>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9" name="等腰三角形 228"/>
              <p:cNvSpPr/>
              <p:nvPr/>
            </p:nvSpPr>
            <p:spPr>
              <a:xfrm rot="5400000">
                <a:off x="5676899" y="2644778"/>
                <a:ext cx="107952" cy="107950"/>
              </a:xfrm>
              <a:prstGeom prst="triangle">
                <a:avLst>
                  <a:gd name="adj" fmla="val 0"/>
                </a:avLst>
              </a:prstGeom>
              <a:solidFill>
                <a:srgbClr val="00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0" name="文本框 229"/>
              <p:cNvSpPr txBox="1"/>
              <p:nvPr/>
            </p:nvSpPr>
            <p:spPr>
              <a:xfrm>
                <a:off x="3825240" y="2323464"/>
                <a:ext cx="1226820" cy="307777"/>
              </a:xfrm>
              <a:prstGeom prst="rect">
                <a:avLst/>
              </a:prstGeom>
              <a:noFill/>
            </p:spPr>
            <p:txBody>
              <a:bodyPr wrap="square" rtlCol="0">
                <a:spAutoFit/>
              </a:bodyPr>
              <a:lstStyle/>
              <a:p>
                <a:r>
                  <a:rPr lang="zh-CN" altLang="en-US" sz="1400" dirty="0" smtClean="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基本信息</a:t>
                </a:r>
                <a:endParaRPr lang="zh-CN" altLang="en-US" sz="1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225" name="文本框 224"/>
            <p:cNvSpPr txBox="1"/>
            <p:nvPr/>
          </p:nvSpPr>
          <p:spPr>
            <a:xfrm>
              <a:off x="391973" y="3220502"/>
              <a:ext cx="791603" cy="1338828"/>
            </a:xfrm>
            <a:prstGeom prst="rect">
              <a:avLst/>
            </a:prstGeom>
            <a:noFill/>
          </p:spPr>
          <p:txBody>
            <a:bodyPr wrap="square" rtlCol="0">
              <a:spAutoFit/>
            </a:bodyPr>
            <a:lstStyle/>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生日：</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毕业院校：</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学历：</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籍贯：</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专业：</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个人网站：</a:t>
              </a:r>
              <a:endParaRPr lang="zh-CN" altLang="en-US" sz="900" dirty="0">
                <a:solidFill>
                  <a:srgbClr val="435E88"/>
                </a:solidFill>
                <a:latin typeface="思源黑体 CN Bold" panose="020B0800000000000000" pitchFamily="34" charset="-122"/>
                <a:ea typeface="思源黑体 CN Bold" panose="020B0800000000000000" pitchFamily="34" charset="-122"/>
              </a:endParaRPr>
            </a:p>
          </p:txBody>
        </p:sp>
        <p:sp>
          <p:nvSpPr>
            <p:cNvPr id="226" name="文本框 225"/>
            <p:cNvSpPr txBox="1"/>
            <p:nvPr/>
          </p:nvSpPr>
          <p:spPr>
            <a:xfrm>
              <a:off x="969751" y="3220502"/>
              <a:ext cx="1165135" cy="1338828"/>
            </a:xfrm>
            <a:prstGeom prst="rect">
              <a:avLst/>
            </a:prstGeom>
            <a:noFill/>
          </p:spPr>
          <p:txBody>
            <a:bodyPr wrap="square" rtlCol="0">
              <a:spAutoFit/>
            </a:bodyPr>
            <a:lstStyle/>
            <a:p>
              <a:pPr>
                <a:lnSpc>
                  <a:spcPct val="150000"/>
                </a:lnSpc>
              </a:pP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1999</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年</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09</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月</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09</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日</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演示设计</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大学</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硕士</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本科</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中国</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a:t>
              </a:r>
              <a:r>
                <a:rPr lang="zh-CN" altLang="en-US" sz="900" dirty="0">
                  <a:solidFill>
                    <a:srgbClr val="526B90"/>
                  </a:solidFill>
                  <a:latin typeface="思源黑体 CN ExtraLight" panose="020B0200000000000000" pitchFamily="34" charset="-122"/>
                  <a:ea typeface="思源黑体 CN ExtraLight" panose="020B0200000000000000" pitchFamily="34" charset="-122"/>
                </a:rPr>
                <a:t>湖南</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演示设计专业</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www.iddemo.com</a:t>
              </a:r>
              <a:endParaRPr lang="zh-CN" altLang="en-US" sz="900" dirty="0">
                <a:solidFill>
                  <a:srgbClr val="526B90"/>
                </a:solidFill>
                <a:latin typeface="思源黑体 CN ExtraLight" panose="020B0200000000000000" pitchFamily="34" charset="-122"/>
                <a:ea typeface="思源黑体 CN ExtraLight" panose="020B0200000000000000" pitchFamily="34" charset="-122"/>
              </a:endParaRPr>
            </a:p>
          </p:txBody>
        </p:sp>
      </p:grpSp>
      <p:grpSp>
        <p:nvGrpSpPr>
          <p:cNvPr id="231" name="组合 230"/>
          <p:cNvGrpSpPr/>
          <p:nvPr/>
        </p:nvGrpSpPr>
        <p:grpSpPr>
          <a:xfrm>
            <a:off x="183030" y="4593809"/>
            <a:ext cx="2172971" cy="1094459"/>
            <a:chOff x="182879" y="2841624"/>
            <a:chExt cx="2172971" cy="1094459"/>
          </a:xfrm>
        </p:grpSpPr>
        <p:grpSp>
          <p:nvGrpSpPr>
            <p:cNvPr id="232" name="组合 231"/>
            <p:cNvGrpSpPr/>
            <p:nvPr/>
          </p:nvGrpSpPr>
          <p:grpSpPr>
            <a:xfrm>
              <a:off x="182879" y="2841624"/>
              <a:ext cx="2172971" cy="444505"/>
              <a:chOff x="3611879" y="2308224"/>
              <a:chExt cx="2172971" cy="444505"/>
            </a:xfrm>
          </p:grpSpPr>
          <p:sp>
            <p:nvSpPr>
              <p:cNvPr id="235" name="等腰三角形 234"/>
              <p:cNvSpPr/>
              <p:nvPr/>
            </p:nvSpPr>
            <p:spPr>
              <a:xfrm rot="16200000">
                <a:off x="3489763" y="2430341"/>
                <a:ext cx="336550" cy="92317"/>
              </a:xfrm>
              <a:prstGeom prst="triangl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p:cNvSpPr/>
              <p:nvPr/>
            </p:nvSpPr>
            <p:spPr>
              <a:xfrm>
                <a:off x="3704197" y="2308224"/>
                <a:ext cx="2080653" cy="336551"/>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7" name="等腰三角形 236"/>
              <p:cNvSpPr/>
              <p:nvPr/>
            </p:nvSpPr>
            <p:spPr>
              <a:xfrm rot="5400000">
                <a:off x="5676899" y="2644778"/>
                <a:ext cx="107952" cy="107950"/>
              </a:xfrm>
              <a:prstGeom prst="triangle">
                <a:avLst>
                  <a:gd name="adj" fmla="val 0"/>
                </a:avLst>
              </a:prstGeom>
              <a:solidFill>
                <a:srgbClr val="00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文本框 237"/>
              <p:cNvSpPr txBox="1"/>
              <p:nvPr/>
            </p:nvSpPr>
            <p:spPr>
              <a:xfrm>
                <a:off x="3825240" y="2323464"/>
                <a:ext cx="1226820" cy="307777"/>
              </a:xfrm>
              <a:prstGeom prst="rect">
                <a:avLst/>
              </a:prstGeom>
              <a:noFill/>
            </p:spPr>
            <p:txBody>
              <a:bodyPr wrap="square" rtlCol="0">
                <a:spAutoFit/>
              </a:bodyPr>
              <a:lstStyle/>
              <a:p>
                <a:r>
                  <a:rPr lang="zh-CN" altLang="en-US" sz="1400" dirty="0" smtClean="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联系方式</a:t>
                </a:r>
                <a:endParaRPr lang="zh-CN" altLang="en-US" sz="1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233" name="文本框 232"/>
            <p:cNvSpPr txBox="1"/>
            <p:nvPr/>
          </p:nvSpPr>
          <p:spPr>
            <a:xfrm>
              <a:off x="391973" y="3220502"/>
              <a:ext cx="791603" cy="715581"/>
            </a:xfrm>
            <a:prstGeom prst="rect">
              <a:avLst/>
            </a:prstGeom>
            <a:noFill/>
          </p:spPr>
          <p:txBody>
            <a:bodyPr wrap="square" rtlCol="0">
              <a:spAutoFit/>
            </a:bodyPr>
            <a:lstStyle/>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电话：</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邮箱：</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地址：</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p:txBody>
        </p:sp>
        <p:sp>
          <p:nvSpPr>
            <p:cNvPr id="234" name="文本框 233"/>
            <p:cNvSpPr txBox="1"/>
            <p:nvPr/>
          </p:nvSpPr>
          <p:spPr>
            <a:xfrm>
              <a:off x="969751" y="3220502"/>
              <a:ext cx="1383567" cy="715581"/>
            </a:xfrm>
            <a:prstGeom prst="rect">
              <a:avLst/>
            </a:prstGeom>
            <a:noFill/>
          </p:spPr>
          <p:txBody>
            <a:bodyPr wrap="square" rtlCol="0">
              <a:spAutoFit/>
            </a:bodyPr>
            <a:lstStyle/>
            <a:p>
              <a:pPr>
                <a:lnSpc>
                  <a:spcPct val="150000"/>
                </a:lnSpc>
              </a:pP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12345678910</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123456789@qq.com</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a:p>
              <a:pPr>
                <a:lnSpc>
                  <a:spcPct val="150000"/>
                </a:lnSpc>
              </a:pP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中国湖南</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XX</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市</a:t>
              </a:r>
              <a:r>
                <a:rPr lang="en-US" altLang="zh-CN" sz="900" dirty="0" smtClean="0">
                  <a:solidFill>
                    <a:srgbClr val="526B90"/>
                  </a:solidFill>
                  <a:latin typeface="思源黑体 CN ExtraLight" panose="020B0200000000000000" pitchFamily="34" charset="-122"/>
                  <a:ea typeface="思源黑体 CN ExtraLight" panose="020B0200000000000000" pitchFamily="34" charset="-122"/>
                </a:rPr>
                <a:t>XX</a:t>
              </a:r>
              <a:r>
                <a:rPr lang="zh-CN" altLang="en-US" sz="900" dirty="0" smtClean="0">
                  <a:solidFill>
                    <a:srgbClr val="526B90"/>
                  </a:solidFill>
                  <a:latin typeface="思源黑体 CN ExtraLight" panose="020B0200000000000000" pitchFamily="34" charset="-122"/>
                  <a:ea typeface="思源黑体 CN ExtraLight" panose="020B0200000000000000" pitchFamily="34" charset="-122"/>
                </a:rPr>
                <a:t>区</a:t>
              </a:r>
              <a:endParaRPr lang="en-US" altLang="zh-CN" sz="900" dirty="0" smtClean="0">
                <a:solidFill>
                  <a:srgbClr val="526B90"/>
                </a:solidFill>
                <a:latin typeface="思源黑体 CN ExtraLight" panose="020B0200000000000000" pitchFamily="34" charset="-122"/>
                <a:ea typeface="思源黑体 CN ExtraLight" panose="020B0200000000000000" pitchFamily="34" charset="-122"/>
              </a:endParaRPr>
            </a:p>
          </p:txBody>
        </p:sp>
      </p:grpSp>
      <p:grpSp>
        <p:nvGrpSpPr>
          <p:cNvPr id="239" name="组合 238"/>
          <p:cNvGrpSpPr/>
          <p:nvPr/>
        </p:nvGrpSpPr>
        <p:grpSpPr>
          <a:xfrm>
            <a:off x="181852" y="5736809"/>
            <a:ext cx="2172971" cy="1509957"/>
            <a:chOff x="182879" y="2841624"/>
            <a:chExt cx="2172971" cy="1509957"/>
          </a:xfrm>
        </p:grpSpPr>
        <p:grpSp>
          <p:nvGrpSpPr>
            <p:cNvPr id="240" name="组合 239"/>
            <p:cNvGrpSpPr/>
            <p:nvPr/>
          </p:nvGrpSpPr>
          <p:grpSpPr>
            <a:xfrm>
              <a:off x="182879" y="2841624"/>
              <a:ext cx="2172971" cy="444505"/>
              <a:chOff x="3611879" y="2308224"/>
              <a:chExt cx="2172971" cy="444505"/>
            </a:xfrm>
          </p:grpSpPr>
          <p:sp>
            <p:nvSpPr>
              <p:cNvPr id="242" name="等腰三角形 241"/>
              <p:cNvSpPr/>
              <p:nvPr/>
            </p:nvSpPr>
            <p:spPr>
              <a:xfrm rot="16200000">
                <a:off x="3489763" y="2430341"/>
                <a:ext cx="336550" cy="92317"/>
              </a:xfrm>
              <a:prstGeom prst="triangl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3" name="矩形 242"/>
              <p:cNvSpPr/>
              <p:nvPr/>
            </p:nvSpPr>
            <p:spPr>
              <a:xfrm>
                <a:off x="3704197" y="2308224"/>
                <a:ext cx="2080653" cy="336551"/>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4" name="等腰三角形 243"/>
              <p:cNvSpPr/>
              <p:nvPr/>
            </p:nvSpPr>
            <p:spPr>
              <a:xfrm rot="5400000">
                <a:off x="5676899" y="2644778"/>
                <a:ext cx="107952" cy="107950"/>
              </a:xfrm>
              <a:prstGeom prst="triangle">
                <a:avLst>
                  <a:gd name="adj" fmla="val 0"/>
                </a:avLst>
              </a:prstGeom>
              <a:solidFill>
                <a:srgbClr val="00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5" name="文本框 244"/>
              <p:cNvSpPr txBox="1"/>
              <p:nvPr/>
            </p:nvSpPr>
            <p:spPr>
              <a:xfrm>
                <a:off x="3825240" y="2323464"/>
                <a:ext cx="1226820" cy="307777"/>
              </a:xfrm>
              <a:prstGeom prst="rect">
                <a:avLst/>
              </a:prstGeom>
              <a:noFill/>
            </p:spPr>
            <p:txBody>
              <a:bodyPr wrap="square" rtlCol="0">
                <a:spAutoFit/>
              </a:bodyPr>
              <a:lstStyle/>
              <a:p>
                <a:r>
                  <a:rPr lang="zh-CN" altLang="en-US" sz="1400" dirty="0" smtClean="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掌握技能</a:t>
                </a:r>
                <a:endParaRPr lang="zh-CN" altLang="en-US" sz="1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241" name="文本框 240"/>
            <p:cNvSpPr txBox="1"/>
            <p:nvPr/>
          </p:nvSpPr>
          <p:spPr>
            <a:xfrm>
              <a:off x="391973" y="3220502"/>
              <a:ext cx="791603" cy="1131079"/>
            </a:xfrm>
            <a:prstGeom prst="rect">
              <a:avLst/>
            </a:prstGeom>
            <a:noFill/>
          </p:spPr>
          <p:txBody>
            <a:bodyPr wrap="square" rtlCol="0">
              <a:spAutoFit/>
            </a:bodyPr>
            <a:lstStyle/>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办公软件：</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平面设计：</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网页制作：</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r>
                <a:rPr lang="zh-CN" altLang="en-US" sz="900" dirty="0" smtClean="0">
                  <a:solidFill>
                    <a:srgbClr val="435E88"/>
                  </a:solidFill>
                  <a:latin typeface="思源黑体 CN Bold" panose="020B0800000000000000" pitchFamily="34" charset="-122"/>
                  <a:ea typeface="思源黑体 CN Bold" panose="020B0800000000000000" pitchFamily="34" charset="-122"/>
                </a:rPr>
                <a:t>视频后期：</a:t>
              </a: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a:p>
              <a:pPr>
                <a:lnSpc>
                  <a:spcPct val="150000"/>
                </a:lnSpc>
              </a:pPr>
              <a:endParaRPr lang="en-US" altLang="zh-CN" sz="900" dirty="0" smtClean="0">
                <a:solidFill>
                  <a:srgbClr val="435E88"/>
                </a:solidFill>
                <a:latin typeface="思源黑体 CN Bold" panose="020B0800000000000000" pitchFamily="34" charset="-122"/>
                <a:ea typeface="思源黑体 CN Bold" panose="020B0800000000000000" pitchFamily="34" charset="-122"/>
              </a:endParaRPr>
            </a:p>
          </p:txBody>
        </p:sp>
      </p:grpSp>
      <p:grpSp>
        <p:nvGrpSpPr>
          <p:cNvPr id="246" name="组合 245"/>
          <p:cNvGrpSpPr/>
          <p:nvPr/>
        </p:nvGrpSpPr>
        <p:grpSpPr>
          <a:xfrm>
            <a:off x="1073142" y="6235885"/>
            <a:ext cx="1104900" cy="700750"/>
            <a:chOff x="1073142" y="6235885"/>
            <a:chExt cx="1104900" cy="700750"/>
          </a:xfrm>
        </p:grpSpPr>
        <p:sp>
          <p:nvSpPr>
            <p:cNvPr id="247" name="圆角矩形 246"/>
            <p:cNvSpPr/>
            <p:nvPr/>
          </p:nvSpPr>
          <p:spPr>
            <a:xfrm>
              <a:off x="1073142" y="6235885"/>
              <a:ext cx="1104900" cy="822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8" name="圆角矩形 247"/>
            <p:cNvSpPr/>
            <p:nvPr/>
          </p:nvSpPr>
          <p:spPr>
            <a:xfrm>
              <a:off x="1073142" y="6434512"/>
              <a:ext cx="1104900" cy="822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9" name="圆角矩形 248"/>
            <p:cNvSpPr/>
            <p:nvPr/>
          </p:nvSpPr>
          <p:spPr>
            <a:xfrm>
              <a:off x="1073142" y="6635935"/>
              <a:ext cx="1104900" cy="822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0" name="圆角矩形 249"/>
            <p:cNvSpPr/>
            <p:nvPr/>
          </p:nvSpPr>
          <p:spPr>
            <a:xfrm>
              <a:off x="1073142" y="6854359"/>
              <a:ext cx="1104900" cy="822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1" name="组合 250"/>
          <p:cNvGrpSpPr/>
          <p:nvPr/>
        </p:nvGrpSpPr>
        <p:grpSpPr>
          <a:xfrm>
            <a:off x="1073142" y="6235885"/>
            <a:ext cx="993709" cy="700750"/>
            <a:chOff x="1073142" y="6235885"/>
            <a:chExt cx="993709" cy="700750"/>
          </a:xfrm>
        </p:grpSpPr>
        <p:sp>
          <p:nvSpPr>
            <p:cNvPr id="252" name="圆角矩形 251"/>
            <p:cNvSpPr/>
            <p:nvPr/>
          </p:nvSpPr>
          <p:spPr>
            <a:xfrm>
              <a:off x="1073142" y="6235885"/>
              <a:ext cx="993709" cy="8227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3" name="圆角矩形 252"/>
            <p:cNvSpPr/>
            <p:nvPr/>
          </p:nvSpPr>
          <p:spPr>
            <a:xfrm>
              <a:off x="1073142" y="6434512"/>
              <a:ext cx="927108" cy="8227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4" name="圆角矩形 253"/>
            <p:cNvSpPr/>
            <p:nvPr/>
          </p:nvSpPr>
          <p:spPr>
            <a:xfrm>
              <a:off x="1073142" y="6635935"/>
              <a:ext cx="962827" cy="8227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5" name="圆角矩形 254"/>
            <p:cNvSpPr/>
            <p:nvPr/>
          </p:nvSpPr>
          <p:spPr>
            <a:xfrm>
              <a:off x="1073142" y="6854359"/>
              <a:ext cx="884246" cy="8227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6" name="组合 255"/>
          <p:cNvGrpSpPr/>
          <p:nvPr/>
        </p:nvGrpSpPr>
        <p:grpSpPr>
          <a:xfrm>
            <a:off x="181825" y="7072783"/>
            <a:ext cx="2172971" cy="444505"/>
            <a:chOff x="3611879" y="2308224"/>
            <a:chExt cx="2172971" cy="444505"/>
          </a:xfrm>
        </p:grpSpPr>
        <p:sp>
          <p:nvSpPr>
            <p:cNvPr id="257" name="等腰三角形 256"/>
            <p:cNvSpPr/>
            <p:nvPr/>
          </p:nvSpPr>
          <p:spPr>
            <a:xfrm rot="16200000">
              <a:off x="3489763" y="2430341"/>
              <a:ext cx="336550" cy="92317"/>
            </a:xfrm>
            <a:prstGeom prst="triangle">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p:cNvSpPr/>
            <p:nvPr/>
          </p:nvSpPr>
          <p:spPr>
            <a:xfrm>
              <a:off x="3704197" y="2308224"/>
              <a:ext cx="2080653" cy="336551"/>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9" name="等腰三角形 258"/>
            <p:cNvSpPr/>
            <p:nvPr/>
          </p:nvSpPr>
          <p:spPr>
            <a:xfrm rot="5400000">
              <a:off x="5676899" y="2644778"/>
              <a:ext cx="107952" cy="107950"/>
            </a:xfrm>
            <a:prstGeom prst="triangle">
              <a:avLst>
                <a:gd name="adj" fmla="val 0"/>
              </a:avLst>
            </a:prstGeom>
            <a:solidFill>
              <a:srgbClr val="00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文本框 259"/>
            <p:cNvSpPr txBox="1"/>
            <p:nvPr/>
          </p:nvSpPr>
          <p:spPr>
            <a:xfrm>
              <a:off x="3825240" y="2323464"/>
              <a:ext cx="1226820" cy="307777"/>
            </a:xfrm>
            <a:prstGeom prst="rect">
              <a:avLst/>
            </a:prstGeom>
            <a:noFill/>
          </p:spPr>
          <p:txBody>
            <a:bodyPr wrap="square" rtlCol="0">
              <a:spAutoFit/>
            </a:bodyPr>
            <a:lstStyle/>
            <a:p>
              <a:r>
                <a:rPr lang="zh-CN" altLang="en-US" sz="1400" dirty="0" smtClean="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兴趣爱好</a:t>
              </a:r>
              <a:endParaRPr lang="zh-CN" altLang="en-US" sz="1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grpSp>
        <p:nvGrpSpPr>
          <p:cNvPr id="261" name="组合 260"/>
          <p:cNvGrpSpPr/>
          <p:nvPr/>
        </p:nvGrpSpPr>
        <p:grpSpPr>
          <a:xfrm>
            <a:off x="436900" y="7587690"/>
            <a:ext cx="1486605" cy="884558"/>
            <a:chOff x="378844" y="7587690"/>
            <a:chExt cx="1486605" cy="884558"/>
          </a:xfrm>
        </p:grpSpPr>
        <p:grpSp>
          <p:nvGrpSpPr>
            <p:cNvPr id="262" name="组合 261"/>
            <p:cNvGrpSpPr/>
            <p:nvPr/>
          </p:nvGrpSpPr>
          <p:grpSpPr>
            <a:xfrm>
              <a:off x="378844" y="7587690"/>
              <a:ext cx="590907" cy="884558"/>
              <a:chOff x="378844" y="7689073"/>
              <a:chExt cx="590907" cy="884558"/>
            </a:xfrm>
          </p:grpSpPr>
          <p:sp>
            <p:nvSpPr>
              <p:cNvPr id="267" name="椭圆 266"/>
              <p:cNvSpPr/>
              <p:nvPr/>
            </p:nvSpPr>
            <p:spPr>
              <a:xfrm>
                <a:off x="378844" y="7689073"/>
                <a:ext cx="590907" cy="590907"/>
              </a:xfrm>
              <a:prstGeom prst="ellipse">
                <a:avLst/>
              </a:prstGeom>
              <a:solidFill>
                <a:srgbClr val="00A1E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8" name="book-with-bookmark_66127"/>
              <p:cNvSpPr>
                <a:spLocks noChangeAspect="1"/>
              </p:cNvSpPr>
              <p:nvPr/>
            </p:nvSpPr>
            <p:spPr bwMode="auto">
              <a:xfrm>
                <a:off x="471811" y="7834819"/>
                <a:ext cx="404972" cy="299415"/>
              </a:xfrm>
              <a:custGeom>
                <a:avLst/>
                <a:gdLst>
                  <a:gd name="connsiteX0" fmla="*/ 151125 w 609401"/>
                  <a:gd name="connsiteY0" fmla="*/ 391073 h 450560"/>
                  <a:gd name="connsiteX1" fmla="*/ 304699 w 609401"/>
                  <a:gd name="connsiteY1" fmla="*/ 406374 h 450560"/>
                  <a:gd name="connsiteX2" fmla="*/ 458274 w 609401"/>
                  <a:gd name="connsiteY2" fmla="*/ 391073 h 450560"/>
                  <a:gd name="connsiteX3" fmla="*/ 591092 w 609401"/>
                  <a:gd name="connsiteY3" fmla="*/ 401435 h 450560"/>
                  <a:gd name="connsiteX4" fmla="*/ 591415 w 609401"/>
                  <a:gd name="connsiteY4" fmla="*/ 401489 h 450560"/>
                  <a:gd name="connsiteX5" fmla="*/ 594964 w 609401"/>
                  <a:gd name="connsiteY5" fmla="*/ 402240 h 450560"/>
                  <a:gd name="connsiteX6" fmla="*/ 609052 w 609401"/>
                  <a:gd name="connsiteY6" fmla="*/ 423286 h 450560"/>
                  <a:gd name="connsiteX7" fmla="*/ 607708 w 609401"/>
                  <a:gd name="connsiteY7" fmla="*/ 430266 h 450560"/>
                  <a:gd name="connsiteX8" fmla="*/ 586629 w 609401"/>
                  <a:gd name="connsiteY8" fmla="*/ 444386 h 450560"/>
                  <a:gd name="connsiteX9" fmla="*/ 583134 w 609401"/>
                  <a:gd name="connsiteY9" fmla="*/ 443688 h 450560"/>
                  <a:gd name="connsiteX10" fmla="*/ 458274 w 609401"/>
                  <a:gd name="connsiteY10" fmla="*/ 434078 h 450560"/>
                  <a:gd name="connsiteX11" fmla="*/ 312012 w 609401"/>
                  <a:gd name="connsiteY11" fmla="*/ 449271 h 450560"/>
                  <a:gd name="connsiteX12" fmla="*/ 304699 w 609401"/>
                  <a:gd name="connsiteY12" fmla="*/ 450560 h 450560"/>
                  <a:gd name="connsiteX13" fmla="*/ 297386 w 609401"/>
                  <a:gd name="connsiteY13" fmla="*/ 449271 h 450560"/>
                  <a:gd name="connsiteX14" fmla="*/ 151125 w 609401"/>
                  <a:gd name="connsiteY14" fmla="*/ 434078 h 450560"/>
                  <a:gd name="connsiteX15" fmla="*/ 26318 w 609401"/>
                  <a:gd name="connsiteY15" fmla="*/ 443688 h 450560"/>
                  <a:gd name="connsiteX16" fmla="*/ 22823 w 609401"/>
                  <a:gd name="connsiteY16" fmla="*/ 444386 h 450560"/>
                  <a:gd name="connsiteX17" fmla="*/ 1744 w 609401"/>
                  <a:gd name="connsiteY17" fmla="*/ 430266 h 450560"/>
                  <a:gd name="connsiteX18" fmla="*/ 346 w 609401"/>
                  <a:gd name="connsiteY18" fmla="*/ 423286 h 450560"/>
                  <a:gd name="connsiteX19" fmla="*/ 14488 w 609401"/>
                  <a:gd name="connsiteY19" fmla="*/ 402240 h 450560"/>
                  <a:gd name="connsiteX20" fmla="*/ 17983 w 609401"/>
                  <a:gd name="connsiteY20" fmla="*/ 401489 h 450560"/>
                  <a:gd name="connsiteX21" fmla="*/ 18360 w 609401"/>
                  <a:gd name="connsiteY21" fmla="*/ 401435 h 450560"/>
                  <a:gd name="connsiteX22" fmla="*/ 151125 w 609401"/>
                  <a:gd name="connsiteY22" fmla="*/ 391073 h 450560"/>
                  <a:gd name="connsiteX23" fmla="*/ 409876 w 609401"/>
                  <a:gd name="connsiteY23" fmla="*/ 2188 h 450560"/>
                  <a:gd name="connsiteX24" fmla="*/ 409876 w 609401"/>
                  <a:gd name="connsiteY24" fmla="*/ 95506 h 450560"/>
                  <a:gd name="connsiteX25" fmla="*/ 426869 w 609401"/>
                  <a:gd name="connsiteY25" fmla="*/ 104205 h 450560"/>
                  <a:gd name="connsiteX26" fmla="*/ 451069 w 609401"/>
                  <a:gd name="connsiteY26" fmla="*/ 87023 h 450560"/>
                  <a:gd name="connsiteX27" fmla="*/ 463545 w 609401"/>
                  <a:gd name="connsiteY27" fmla="*/ 87023 h 450560"/>
                  <a:gd name="connsiteX28" fmla="*/ 487691 w 609401"/>
                  <a:gd name="connsiteY28" fmla="*/ 104205 h 450560"/>
                  <a:gd name="connsiteX29" fmla="*/ 504684 w 609401"/>
                  <a:gd name="connsiteY29" fmla="*/ 95506 h 450560"/>
                  <a:gd name="connsiteX30" fmla="*/ 504684 w 609401"/>
                  <a:gd name="connsiteY30" fmla="*/ 3208 h 450560"/>
                  <a:gd name="connsiteX31" fmla="*/ 588845 w 609401"/>
                  <a:gd name="connsiteY31" fmla="*/ 21464 h 450560"/>
                  <a:gd name="connsiteX32" fmla="*/ 601321 w 609401"/>
                  <a:gd name="connsiteY32" fmla="*/ 38484 h 450560"/>
                  <a:gd name="connsiteX33" fmla="*/ 601321 w 609401"/>
                  <a:gd name="connsiteY33" fmla="*/ 360589 h 450560"/>
                  <a:gd name="connsiteX34" fmla="*/ 583467 w 609401"/>
                  <a:gd name="connsiteY34" fmla="*/ 378469 h 450560"/>
                  <a:gd name="connsiteX35" fmla="*/ 579703 w 609401"/>
                  <a:gd name="connsiteY35" fmla="*/ 378039 h 450560"/>
                  <a:gd name="connsiteX36" fmla="*/ 453005 w 609401"/>
                  <a:gd name="connsiteY36" fmla="*/ 367623 h 450560"/>
                  <a:gd name="connsiteX37" fmla="*/ 316519 w 609401"/>
                  <a:gd name="connsiteY37" fmla="*/ 380348 h 450560"/>
                  <a:gd name="connsiteX38" fmla="*/ 316519 w 609401"/>
                  <a:gd name="connsiteY38" fmla="*/ 21625 h 450560"/>
                  <a:gd name="connsiteX39" fmla="*/ 409876 w 609401"/>
                  <a:gd name="connsiteY39" fmla="*/ 2188 h 450560"/>
                  <a:gd name="connsiteX40" fmla="*/ 156447 w 609401"/>
                  <a:gd name="connsiteY40" fmla="*/ 0 h 450560"/>
                  <a:gd name="connsiteX41" fmla="*/ 292879 w 609401"/>
                  <a:gd name="connsiteY41" fmla="*/ 21641 h 450560"/>
                  <a:gd name="connsiteX42" fmla="*/ 292879 w 609401"/>
                  <a:gd name="connsiteY42" fmla="*/ 380347 h 450560"/>
                  <a:gd name="connsiteX43" fmla="*/ 156447 w 609401"/>
                  <a:gd name="connsiteY43" fmla="*/ 367567 h 450560"/>
                  <a:gd name="connsiteX44" fmla="*/ 29749 w 609401"/>
                  <a:gd name="connsiteY44" fmla="*/ 378038 h 450560"/>
                  <a:gd name="connsiteX45" fmla="*/ 25931 w 609401"/>
                  <a:gd name="connsiteY45" fmla="*/ 378468 h 450560"/>
                  <a:gd name="connsiteX46" fmla="*/ 8077 w 609401"/>
                  <a:gd name="connsiteY46" fmla="*/ 360586 h 450560"/>
                  <a:gd name="connsiteX47" fmla="*/ 8077 w 609401"/>
                  <a:gd name="connsiteY47" fmla="*/ 38502 h 450560"/>
                  <a:gd name="connsiteX48" fmla="*/ 20553 w 609401"/>
                  <a:gd name="connsiteY48" fmla="*/ 21479 h 450560"/>
                  <a:gd name="connsiteX49" fmla="*/ 156447 w 609401"/>
                  <a:gd name="connsiteY49" fmla="*/ 0 h 4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9401" h="450560">
                    <a:moveTo>
                      <a:pt x="151125" y="391073"/>
                    </a:moveTo>
                    <a:cubicBezTo>
                      <a:pt x="214953" y="391073"/>
                      <a:pt x="272543" y="396871"/>
                      <a:pt x="304699" y="406374"/>
                    </a:cubicBezTo>
                    <a:cubicBezTo>
                      <a:pt x="336909" y="396871"/>
                      <a:pt x="394500" y="391073"/>
                      <a:pt x="458274" y="391073"/>
                    </a:cubicBezTo>
                    <a:cubicBezTo>
                      <a:pt x="509197" y="391073"/>
                      <a:pt x="557538" y="394831"/>
                      <a:pt x="591092" y="401435"/>
                    </a:cubicBezTo>
                    <a:cubicBezTo>
                      <a:pt x="591200" y="401435"/>
                      <a:pt x="591307" y="401489"/>
                      <a:pt x="591415" y="401489"/>
                    </a:cubicBezTo>
                    <a:lnTo>
                      <a:pt x="594964" y="402240"/>
                    </a:lnTo>
                    <a:cubicBezTo>
                      <a:pt x="604697" y="404173"/>
                      <a:pt x="610988" y="413622"/>
                      <a:pt x="609052" y="423286"/>
                    </a:cubicBezTo>
                    <a:lnTo>
                      <a:pt x="607708" y="430266"/>
                    </a:lnTo>
                    <a:cubicBezTo>
                      <a:pt x="605772" y="440037"/>
                      <a:pt x="596308" y="446319"/>
                      <a:pt x="586629" y="444386"/>
                    </a:cubicBezTo>
                    <a:lnTo>
                      <a:pt x="583134" y="443688"/>
                    </a:lnTo>
                    <a:cubicBezTo>
                      <a:pt x="552215" y="437567"/>
                      <a:pt x="506669" y="434078"/>
                      <a:pt x="458274" y="434078"/>
                    </a:cubicBezTo>
                    <a:cubicBezTo>
                      <a:pt x="386219" y="434078"/>
                      <a:pt x="332876" y="441755"/>
                      <a:pt x="312012" y="449271"/>
                    </a:cubicBezTo>
                    <a:cubicBezTo>
                      <a:pt x="309646" y="450130"/>
                      <a:pt x="307173" y="450560"/>
                      <a:pt x="304699" y="450560"/>
                    </a:cubicBezTo>
                    <a:cubicBezTo>
                      <a:pt x="302279" y="450560"/>
                      <a:pt x="299752" y="450130"/>
                      <a:pt x="297386" y="449271"/>
                    </a:cubicBezTo>
                    <a:cubicBezTo>
                      <a:pt x="276522" y="441648"/>
                      <a:pt x="223180" y="434078"/>
                      <a:pt x="151125" y="434078"/>
                    </a:cubicBezTo>
                    <a:cubicBezTo>
                      <a:pt x="102729" y="434078"/>
                      <a:pt x="57238" y="437567"/>
                      <a:pt x="26318" y="443688"/>
                    </a:cubicBezTo>
                    <a:lnTo>
                      <a:pt x="22823" y="444386"/>
                    </a:lnTo>
                    <a:cubicBezTo>
                      <a:pt x="13036" y="446319"/>
                      <a:pt x="3680" y="439930"/>
                      <a:pt x="1744" y="430266"/>
                    </a:cubicBezTo>
                    <a:lnTo>
                      <a:pt x="346" y="423286"/>
                    </a:lnTo>
                    <a:cubicBezTo>
                      <a:pt x="-1590" y="413515"/>
                      <a:pt x="4809" y="404173"/>
                      <a:pt x="14488" y="402240"/>
                    </a:cubicBezTo>
                    <a:lnTo>
                      <a:pt x="17983" y="401489"/>
                    </a:lnTo>
                    <a:cubicBezTo>
                      <a:pt x="18145" y="401489"/>
                      <a:pt x="18199" y="401435"/>
                      <a:pt x="18360" y="401435"/>
                    </a:cubicBezTo>
                    <a:cubicBezTo>
                      <a:pt x="51860" y="394831"/>
                      <a:pt x="100256" y="391073"/>
                      <a:pt x="151125" y="391073"/>
                    </a:cubicBezTo>
                    <a:close/>
                    <a:moveTo>
                      <a:pt x="409876" y="2188"/>
                    </a:moveTo>
                    <a:lnTo>
                      <a:pt x="409876" y="95506"/>
                    </a:lnTo>
                    <a:cubicBezTo>
                      <a:pt x="409876" y="104205"/>
                      <a:pt x="419771" y="109306"/>
                      <a:pt x="426869" y="104205"/>
                    </a:cubicBezTo>
                    <a:lnTo>
                      <a:pt x="451069" y="87023"/>
                    </a:lnTo>
                    <a:cubicBezTo>
                      <a:pt x="454779" y="84392"/>
                      <a:pt x="459781" y="84392"/>
                      <a:pt x="463545" y="87023"/>
                    </a:cubicBezTo>
                    <a:lnTo>
                      <a:pt x="487691" y="104205"/>
                    </a:lnTo>
                    <a:cubicBezTo>
                      <a:pt x="494789" y="109306"/>
                      <a:pt x="504684" y="104205"/>
                      <a:pt x="504684" y="95506"/>
                    </a:cubicBezTo>
                    <a:lnTo>
                      <a:pt x="504684" y="3208"/>
                    </a:lnTo>
                    <a:cubicBezTo>
                      <a:pt x="542328" y="7879"/>
                      <a:pt x="572820" y="16309"/>
                      <a:pt x="588845" y="21464"/>
                    </a:cubicBezTo>
                    <a:cubicBezTo>
                      <a:pt x="596320" y="23826"/>
                      <a:pt x="601321" y="30699"/>
                      <a:pt x="601321" y="38484"/>
                    </a:cubicBezTo>
                    <a:lnTo>
                      <a:pt x="601321" y="360589"/>
                    </a:lnTo>
                    <a:cubicBezTo>
                      <a:pt x="601321" y="370683"/>
                      <a:pt x="593093" y="378469"/>
                      <a:pt x="583467" y="378469"/>
                    </a:cubicBezTo>
                    <a:cubicBezTo>
                      <a:pt x="582177" y="378469"/>
                      <a:pt x="580994" y="378361"/>
                      <a:pt x="579703" y="378039"/>
                    </a:cubicBezTo>
                    <a:cubicBezTo>
                      <a:pt x="549803" y="371596"/>
                      <a:pt x="504093" y="367623"/>
                      <a:pt x="453005" y="367623"/>
                    </a:cubicBezTo>
                    <a:cubicBezTo>
                      <a:pt x="396001" y="367623"/>
                      <a:pt x="345774" y="372670"/>
                      <a:pt x="316519" y="380348"/>
                    </a:cubicBezTo>
                    <a:lnTo>
                      <a:pt x="316519" y="21625"/>
                    </a:lnTo>
                    <a:cubicBezTo>
                      <a:pt x="333674" y="16094"/>
                      <a:pt x="367822" y="6591"/>
                      <a:pt x="409876" y="2188"/>
                    </a:cubicBezTo>
                    <a:close/>
                    <a:moveTo>
                      <a:pt x="156447" y="0"/>
                    </a:moveTo>
                    <a:cubicBezTo>
                      <a:pt x="217699" y="0"/>
                      <a:pt x="270239" y="14391"/>
                      <a:pt x="292879" y="21641"/>
                    </a:cubicBezTo>
                    <a:lnTo>
                      <a:pt x="292879" y="380347"/>
                    </a:lnTo>
                    <a:cubicBezTo>
                      <a:pt x="263625" y="372668"/>
                      <a:pt x="213451" y="367567"/>
                      <a:pt x="156447" y="367567"/>
                    </a:cubicBezTo>
                    <a:cubicBezTo>
                      <a:pt x="105306" y="367567"/>
                      <a:pt x="59703" y="371648"/>
                      <a:pt x="29749" y="378038"/>
                    </a:cubicBezTo>
                    <a:cubicBezTo>
                      <a:pt x="28459" y="378306"/>
                      <a:pt x="27168" y="378468"/>
                      <a:pt x="25931" y="378468"/>
                    </a:cubicBezTo>
                    <a:cubicBezTo>
                      <a:pt x="16359" y="378468"/>
                      <a:pt x="8077" y="370681"/>
                      <a:pt x="8077" y="360586"/>
                    </a:cubicBezTo>
                    <a:lnTo>
                      <a:pt x="8077" y="38502"/>
                    </a:lnTo>
                    <a:cubicBezTo>
                      <a:pt x="8077" y="30716"/>
                      <a:pt x="13132" y="23842"/>
                      <a:pt x="20553" y="21479"/>
                    </a:cubicBezTo>
                    <a:cubicBezTo>
                      <a:pt x="43516" y="14176"/>
                      <a:pt x="95733" y="0"/>
                      <a:pt x="156447" y="0"/>
                    </a:cubicBezTo>
                    <a:close/>
                  </a:path>
                </a:pathLst>
              </a:custGeom>
              <a:solidFill>
                <a:schemeClr val="bg1"/>
              </a:solidFill>
              <a:ln>
                <a:noFill/>
              </a:ln>
            </p:spPr>
          </p:sp>
          <p:sp>
            <p:nvSpPr>
              <p:cNvPr id="269" name="文本框 268"/>
              <p:cNvSpPr txBox="1"/>
              <p:nvPr/>
            </p:nvSpPr>
            <p:spPr>
              <a:xfrm>
                <a:off x="401261" y="8296632"/>
                <a:ext cx="540371" cy="276999"/>
              </a:xfrm>
              <a:prstGeom prst="rect">
                <a:avLst/>
              </a:prstGeom>
              <a:noFill/>
            </p:spPr>
            <p:txBody>
              <a:bodyPr wrap="square" rtlCol="0">
                <a:spAutoFit/>
              </a:bodyPr>
              <a:lstStyle/>
              <a:p>
                <a:pPr algn="ctr"/>
                <a:r>
                  <a:rPr lang="zh-CN" altLang="en-US" sz="1200" dirty="0">
                    <a:solidFill>
                      <a:srgbClr val="435E88"/>
                    </a:solidFill>
                    <a:latin typeface="思源黑体 CN Bold" panose="020B0800000000000000" pitchFamily="34" charset="-122"/>
                    <a:ea typeface="思源黑体 CN Bold" panose="020B0800000000000000" pitchFamily="34" charset="-122"/>
                  </a:rPr>
                  <a:t>阅读</a:t>
                </a:r>
              </a:p>
            </p:txBody>
          </p:sp>
        </p:grpSp>
        <p:grpSp>
          <p:nvGrpSpPr>
            <p:cNvPr id="263" name="Group 135"/>
            <p:cNvGrpSpPr/>
            <p:nvPr/>
          </p:nvGrpSpPr>
          <p:grpSpPr>
            <a:xfrm>
              <a:off x="1274542" y="7587690"/>
              <a:ext cx="590907" cy="884558"/>
              <a:chOff x="378844" y="7689073"/>
              <a:chExt cx="590907" cy="884558"/>
            </a:xfrm>
          </p:grpSpPr>
          <p:sp>
            <p:nvSpPr>
              <p:cNvPr id="264" name="椭圆 263"/>
              <p:cNvSpPr/>
              <p:nvPr/>
            </p:nvSpPr>
            <p:spPr>
              <a:xfrm>
                <a:off x="378844" y="7689073"/>
                <a:ext cx="590907" cy="590907"/>
              </a:xfrm>
              <a:prstGeom prst="ellipse">
                <a:avLst/>
              </a:prstGeom>
              <a:solidFill>
                <a:srgbClr val="00A1E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65" name="book-with-bookmark_66127"/>
              <p:cNvSpPr>
                <a:spLocks noChangeAspect="1"/>
              </p:cNvSpPr>
              <p:nvPr/>
            </p:nvSpPr>
            <p:spPr bwMode="auto">
              <a:xfrm>
                <a:off x="488525" y="7782040"/>
                <a:ext cx="371543" cy="404972"/>
              </a:xfrm>
              <a:custGeom>
                <a:avLst/>
                <a:gdLst>
                  <a:gd name="T0" fmla="*/ 451 w 4297"/>
                  <a:gd name="T1" fmla="*/ 1647 h 4690"/>
                  <a:gd name="T2" fmla="*/ 4166 w 4297"/>
                  <a:gd name="T3" fmla="*/ 596 h 4690"/>
                  <a:gd name="T4" fmla="*/ 3998 w 4297"/>
                  <a:gd name="T5" fmla="*/ 0 h 4690"/>
                  <a:gd name="T6" fmla="*/ 0 w 4297"/>
                  <a:gd name="T7" fmla="*/ 1130 h 4690"/>
                  <a:gd name="T8" fmla="*/ 146 w 4297"/>
                  <a:gd name="T9" fmla="*/ 1647 h 4690"/>
                  <a:gd name="T10" fmla="*/ 143 w 4297"/>
                  <a:gd name="T11" fmla="*/ 1647 h 4690"/>
                  <a:gd name="T12" fmla="*/ 143 w 4297"/>
                  <a:gd name="T13" fmla="*/ 2157 h 4690"/>
                  <a:gd name="T14" fmla="*/ 143 w 4297"/>
                  <a:gd name="T15" fmla="*/ 2266 h 4690"/>
                  <a:gd name="T16" fmla="*/ 143 w 4297"/>
                  <a:gd name="T17" fmla="*/ 4690 h 4690"/>
                  <a:gd name="T18" fmla="*/ 4297 w 4297"/>
                  <a:gd name="T19" fmla="*/ 4690 h 4690"/>
                  <a:gd name="T20" fmla="*/ 4297 w 4297"/>
                  <a:gd name="T21" fmla="*/ 2266 h 4690"/>
                  <a:gd name="T22" fmla="*/ 4297 w 4297"/>
                  <a:gd name="T23" fmla="*/ 2157 h 4690"/>
                  <a:gd name="T24" fmla="*/ 4297 w 4297"/>
                  <a:gd name="T25" fmla="*/ 1647 h 4690"/>
                  <a:gd name="T26" fmla="*/ 451 w 4297"/>
                  <a:gd name="T27" fmla="*/ 1647 h 4690"/>
                  <a:gd name="T28" fmla="*/ 4031 w 4297"/>
                  <a:gd name="T29" fmla="*/ 521 h 4690"/>
                  <a:gd name="T30" fmla="*/ 3659 w 4297"/>
                  <a:gd name="T31" fmla="*/ 626 h 4690"/>
                  <a:gd name="T32" fmla="*/ 3926 w 4297"/>
                  <a:gd name="T33" fmla="*/ 148 h 4690"/>
                  <a:gd name="T34" fmla="*/ 4031 w 4297"/>
                  <a:gd name="T35" fmla="*/ 521 h 4690"/>
                  <a:gd name="T36" fmla="*/ 3203 w 4297"/>
                  <a:gd name="T37" fmla="*/ 339 h 4690"/>
                  <a:gd name="T38" fmla="*/ 2926 w 4297"/>
                  <a:gd name="T39" fmla="*/ 833 h 4690"/>
                  <a:gd name="T40" fmla="*/ 2416 w 4297"/>
                  <a:gd name="T41" fmla="*/ 978 h 4690"/>
                  <a:gd name="T42" fmla="*/ 2692 w 4297"/>
                  <a:gd name="T43" fmla="*/ 483 h 4690"/>
                  <a:gd name="T44" fmla="*/ 3203 w 4297"/>
                  <a:gd name="T45" fmla="*/ 339 h 4690"/>
                  <a:gd name="T46" fmla="*/ 1959 w 4297"/>
                  <a:gd name="T47" fmla="*/ 690 h 4690"/>
                  <a:gd name="T48" fmla="*/ 1683 w 4297"/>
                  <a:gd name="T49" fmla="*/ 1185 h 4690"/>
                  <a:gd name="T50" fmla="*/ 1116 w 4297"/>
                  <a:gd name="T51" fmla="*/ 1345 h 4690"/>
                  <a:gd name="T52" fmla="*/ 1392 w 4297"/>
                  <a:gd name="T53" fmla="*/ 850 h 4690"/>
                  <a:gd name="T54" fmla="*/ 1959 w 4297"/>
                  <a:gd name="T55" fmla="*/ 690 h 4690"/>
                  <a:gd name="T56" fmla="*/ 659 w 4297"/>
                  <a:gd name="T57" fmla="*/ 1058 h 4690"/>
                  <a:gd name="T58" fmla="*/ 383 w 4297"/>
                  <a:gd name="T59" fmla="*/ 1552 h 4690"/>
                  <a:gd name="T60" fmla="*/ 244 w 4297"/>
                  <a:gd name="T61" fmla="*/ 1592 h 4690"/>
                  <a:gd name="T62" fmla="*/ 135 w 4297"/>
                  <a:gd name="T63" fmla="*/ 1206 h 4690"/>
                  <a:gd name="T64" fmla="*/ 659 w 4297"/>
                  <a:gd name="T65" fmla="*/ 1058 h 4690"/>
                  <a:gd name="T66" fmla="*/ 3442 w 4297"/>
                  <a:gd name="T67" fmla="*/ 1756 h 4690"/>
                  <a:gd name="T68" fmla="*/ 3041 w 4297"/>
                  <a:gd name="T69" fmla="*/ 2157 h 4690"/>
                  <a:gd name="T70" fmla="*/ 2511 w 4297"/>
                  <a:gd name="T71" fmla="*/ 2157 h 4690"/>
                  <a:gd name="T72" fmla="*/ 2912 w 4297"/>
                  <a:gd name="T73" fmla="*/ 1756 h 4690"/>
                  <a:gd name="T74" fmla="*/ 3442 w 4297"/>
                  <a:gd name="T75" fmla="*/ 1756 h 4690"/>
                  <a:gd name="T76" fmla="*/ 2150 w 4297"/>
                  <a:gd name="T77" fmla="*/ 1756 h 4690"/>
                  <a:gd name="T78" fmla="*/ 1749 w 4297"/>
                  <a:gd name="T79" fmla="*/ 2157 h 4690"/>
                  <a:gd name="T80" fmla="*/ 1160 w 4297"/>
                  <a:gd name="T81" fmla="*/ 2157 h 4690"/>
                  <a:gd name="T82" fmla="*/ 1561 w 4297"/>
                  <a:gd name="T83" fmla="*/ 1756 h 4690"/>
                  <a:gd name="T84" fmla="*/ 2150 w 4297"/>
                  <a:gd name="T85" fmla="*/ 1756 h 4690"/>
                  <a:gd name="T86" fmla="*/ 398 w 4297"/>
                  <a:gd name="T87" fmla="*/ 2157 h 4690"/>
                  <a:gd name="T88" fmla="*/ 252 w 4297"/>
                  <a:gd name="T89" fmla="*/ 2157 h 4690"/>
                  <a:gd name="T90" fmla="*/ 252 w 4297"/>
                  <a:gd name="T91" fmla="*/ 1756 h 4690"/>
                  <a:gd name="T92" fmla="*/ 799 w 4297"/>
                  <a:gd name="T93" fmla="*/ 1756 h 4690"/>
                  <a:gd name="T94" fmla="*/ 398 w 4297"/>
                  <a:gd name="T95" fmla="*/ 2157 h 4690"/>
                  <a:gd name="T96" fmla="*/ 4188 w 4297"/>
                  <a:gd name="T97" fmla="*/ 2157 h 4690"/>
                  <a:gd name="T98" fmla="*/ 3803 w 4297"/>
                  <a:gd name="T99" fmla="*/ 2157 h 4690"/>
                  <a:gd name="T100" fmla="*/ 4188 w 4297"/>
                  <a:gd name="T101" fmla="*/ 1772 h 4690"/>
                  <a:gd name="T102" fmla="*/ 4188 w 4297"/>
                  <a:gd name="T103" fmla="*/ 2157 h 4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97" h="4690">
                    <a:moveTo>
                      <a:pt x="451" y="1647"/>
                    </a:moveTo>
                    <a:lnTo>
                      <a:pt x="4166" y="596"/>
                    </a:lnTo>
                    <a:lnTo>
                      <a:pt x="3998" y="0"/>
                    </a:lnTo>
                    <a:lnTo>
                      <a:pt x="0" y="1130"/>
                    </a:lnTo>
                    <a:lnTo>
                      <a:pt x="146" y="1647"/>
                    </a:lnTo>
                    <a:lnTo>
                      <a:pt x="143" y="1647"/>
                    </a:lnTo>
                    <a:lnTo>
                      <a:pt x="143" y="2157"/>
                    </a:lnTo>
                    <a:lnTo>
                      <a:pt x="143" y="2266"/>
                    </a:lnTo>
                    <a:lnTo>
                      <a:pt x="143" y="4690"/>
                    </a:lnTo>
                    <a:lnTo>
                      <a:pt x="4297" y="4690"/>
                    </a:lnTo>
                    <a:lnTo>
                      <a:pt x="4297" y="2266"/>
                    </a:lnTo>
                    <a:lnTo>
                      <a:pt x="4297" y="2157"/>
                    </a:lnTo>
                    <a:lnTo>
                      <a:pt x="4297" y="1647"/>
                    </a:lnTo>
                    <a:lnTo>
                      <a:pt x="451" y="1647"/>
                    </a:lnTo>
                    <a:close/>
                    <a:moveTo>
                      <a:pt x="4031" y="521"/>
                    </a:moveTo>
                    <a:lnTo>
                      <a:pt x="3659" y="626"/>
                    </a:lnTo>
                    <a:lnTo>
                      <a:pt x="3926" y="148"/>
                    </a:lnTo>
                    <a:lnTo>
                      <a:pt x="4031" y="521"/>
                    </a:lnTo>
                    <a:close/>
                    <a:moveTo>
                      <a:pt x="3203" y="339"/>
                    </a:moveTo>
                    <a:lnTo>
                      <a:pt x="2926" y="833"/>
                    </a:lnTo>
                    <a:lnTo>
                      <a:pt x="2416" y="978"/>
                    </a:lnTo>
                    <a:lnTo>
                      <a:pt x="2692" y="483"/>
                    </a:lnTo>
                    <a:lnTo>
                      <a:pt x="3203" y="339"/>
                    </a:lnTo>
                    <a:close/>
                    <a:moveTo>
                      <a:pt x="1959" y="690"/>
                    </a:moveTo>
                    <a:lnTo>
                      <a:pt x="1683" y="1185"/>
                    </a:lnTo>
                    <a:lnTo>
                      <a:pt x="1116" y="1345"/>
                    </a:lnTo>
                    <a:lnTo>
                      <a:pt x="1392" y="850"/>
                    </a:lnTo>
                    <a:lnTo>
                      <a:pt x="1959" y="690"/>
                    </a:lnTo>
                    <a:close/>
                    <a:moveTo>
                      <a:pt x="659" y="1058"/>
                    </a:moveTo>
                    <a:lnTo>
                      <a:pt x="383" y="1552"/>
                    </a:lnTo>
                    <a:lnTo>
                      <a:pt x="244" y="1592"/>
                    </a:lnTo>
                    <a:lnTo>
                      <a:pt x="135" y="1206"/>
                    </a:lnTo>
                    <a:lnTo>
                      <a:pt x="659" y="1058"/>
                    </a:lnTo>
                    <a:close/>
                    <a:moveTo>
                      <a:pt x="3442" y="1756"/>
                    </a:moveTo>
                    <a:lnTo>
                      <a:pt x="3041" y="2157"/>
                    </a:lnTo>
                    <a:lnTo>
                      <a:pt x="2511" y="2157"/>
                    </a:lnTo>
                    <a:lnTo>
                      <a:pt x="2912" y="1756"/>
                    </a:lnTo>
                    <a:lnTo>
                      <a:pt x="3442" y="1756"/>
                    </a:lnTo>
                    <a:close/>
                    <a:moveTo>
                      <a:pt x="2150" y="1756"/>
                    </a:moveTo>
                    <a:lnTo>
                      <a:pt x="1749" y="2157"/>
                    </a:lnTo>
                    <a:lnTo>
                      <a:pt x="1160" y="2157"/>
                    </a:lnTo>
                    <a:lnTo>
                      <a:pt x="1561" y="1756"/>
                    </a:lnTo>
                    <a:lnTo>
                      <a:pt x="2150" y="1756"/>
                    </a:lnTo>
                    <a:close/>
                    <a:moveTo>
                      <a:pt x="398" y="2157"/>
                    </a:moveTo>
                    <a:lnTo>
                      <a:pt x="252" y="2157"/>
                    </a:lnTo>
                    <a:lnTo>
                      <a:pt x="252" y="1756"/>
                    </a:lnTo>
                    <a:lnTo>
                      <a:pt x="799" y="1756"/>
                    </a:lnTo>
                    <a:lnTo>
                      <a:pt x="398" y="2157"/>
                    </a:lnTo>
                    <a:close/>
                    <a:moveTo>
                      <a:pt x="4188" y="2157"/>
                    </a:moveTo>
                    <a:lnTo>
                      <a:pt x="3803" y="2157"/>
                    </a:lnTo>
                    <a:lnTo>
                      <a:pt x="4188" y="1772"/>
                    </a:lnTo>
                    <a:lnTo>
                      <a:pt x="4188" y="2157"/>
                    </a:lnTo>
                    <a:close/>
                  </a:path>
                </a:pathLst>
              </a:custGeom>
              <a:solidFill>
                <a:schemeClr val="bg1"/>
              </a:solidFill>
              <a:ln>
                <a:noFill/>
              </a:ln>
            </p:spPr>
            <p:txBody>
              <a:bodyPr/>
              <a:lstStyle/>
              <a:p>
                <a:endParaRPr lang="zh-CN" altLang="en-US"/>
              </a:p>
            </p:txBody>
          </p:sp>
          <p:sp>
            <p:nvSpPr>
              <p:cNvPr id="266" name="文本框 138"/>
              <p:cNvSpPr txBox="1"/>
              <p:nvPr/>
            </p:nvSpPr>
            <p:spPr>
              <a:xfrm>
                <a:off x="401261" y="8296632"/>
                <a:ext cx="54037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rgbClr val="435E88"/>
                    </a:solidFill>
                    <a:latin typeface="思源黑体 CN Bold" panose="020B0800000000000000" pitchFamily="34" charset="-122"/>
                    <a:ea typeface="思源黑体 CN Bold" panose="020B0800000000000000" pitchFamily="34" charset="-122"/>
                  </a:rPr>
                  <a:t>电影</a:t>
                </a:r>
                <a:endParaRPr lang="zh-CN" altLang="en-US" sz="1200" dirty="0">
                  <a:solidFill>
                    <a:srgbClr val="435E88"/>
                  </a:solidFill>
                  <a:latin typeface="思源黑体 CN Bold" panose="020B0800000000000000" pitchFamily="34" charset="-122"/>
                  <a:ea typeface="思源黑体 CN Bold" panose="020B0800000000000000" pitchFamily="34" charset="-122"/>
                </a:endParaRPr>
              </a:p>
            </p:txBody>
          </p:sp>
        </p:grpSp>
      </p:grpSp>
      <p:grpSp>
        <p:nvGrpSpPr>
          <p:cNvPr id="270" name="Group 151"/>
          <p:cNvGrpSpPr/>
          <p:nvPr/>
        </p:nvGrpSpPr>
        <p:grpSpPr>
          <a:xfrm>
            <a:off x="436900" y="8609229"/>
            <a:ext cx="1486605" cy="884558"/>
            <a:chOff x="395723" y="8609229"/>
            <a:chExt cx="1486605" cy="884558"/>
          </a:xfrm>
        </p:grpSpPr>
        <p:grpSp>
          <p:nvGrpSpPr>
            <p:cNvPr id="271" name="组合 270"/>
            <p:cNvGrpSpPr/>
            <p:nvPr/>
          </p:nvGrpSpPr>
          <p:grpSpPr>
            <a:xfrm>
              <a:off x="395723" y="8609229"/>
              <a:ext cx="590907" cy="884558"/>
              <a:chOff x="378844" y="7689073"/>
              <a:chExt cx="590907" cy="884558"/>
            </a:xfrm>
          </p:grpSpPr>
          <p:sp>
            <p:nvSpPr>
              <p:cNvPr id="276" name="椭圆 275"/>
              <p:cNvSpPr/>
              <p:nvPr/>
            </p:nvSpPr>
            <p:spPr>
              <a:xfrm>
                <a:off x="378844" y="7689073"/>
                <a:ext cx="590907" cy="590907"/>
              </a:xfrm>
              <a:prstGeom prst="ellipse">
                <a:avLst/>
              </a:prstGeom>
              <a:solidFill>
                <a:srgbClr val="00A1E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77" name="book-with-bookmark_66127"/>
              <p:cNvSpPr>
                <a:spLocks noChangeAspect="1"/>
              </p:cNvSpPr>
              <p:nvPr/>
            </p:nvSpPr>
            <p:spPr bwMode="auto">
              <a:xfrm>
                <a:off x="512082" y="7782040"/>
                <a:ext cx="324429" cy="40497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6054" h="606722">
                    <a:moveTo>
                      <a:pt x="131675" y="424734"/>
                    </a:moveTo>
                    <a:cubicBezTo>
                      <a:pt x="154045" y="424734"/>
                      <a:pt x="172180" y="438303"/>
                      <a:pt x="172180" y="455042"/>
                    </a:cubicBezTo>
                    <a:cubicBezTo>
                      <a:pt x="172180" y="471781"/>
                      <a:pt x="154045" y="485350"/>
                      <a:pt x="131675" y="485350"/>
                    </a:cubicBezTo>
                    <a:cubicBezTo>
                      <a:pt x="109305" y="485350"/>
                      <a:pt x="91170" y="471781"/>
                      <a:pt x="91170" y="455042"/>
                    </a:cubicBezTo>
                    <a:cubicBezTo>
                      <a:pt x="91170" y="438303"/>
                      <a:pt x="109305" y="424734"/>
                      <a:pt x="131675" y="424734"/>
                    </a:cubicBezTo>
                    <a:close/>
                    <a:moveTo>
                      <a:pt x="313946" y="374138"/>
                    </a:moveTo>
                    <a:cubicBezTo>
                      <a:pt x="336316" y="374138"/>
                      <a:pt x="354451" y="387707"/>
                      <a:pt x="354451" y="404446"/>
                    </a:cubicBezTo>
                    <a:cubicBezTo>
                      <a:pt x="354451" y="421185"/>
                      <a:pt x="336316" y="434754"/>
                      <a:pt x="313946" y="434754"/>
                    </a:cubicBezTo>
                    <a:cubicBezTo>
                      <a:pt x="291576" y="434754"/>
                      <a:pt x="273441" y="421185"/>
                      <a:pt x="273441" y="404446"/>
                    </a:cubicBezTo>
                    <a:cubicBezTo>
                      <a:pt x="273441" y="387707"/>
                      <a:pt x="291576" y="374138"/>
                      <a:pt x="313946" y="374138"/>
                    </a:cubicBezTo>
                    <a:close/>
                    <a:moveTo>
                      <a:pt x="354450" y="244509"/>
                    </a:moveTo>
                    <a:lnTo>
                      <a:pt x="354450" y="274528"/>
                    </a:lnTo>
                    <a:lnTo>
                      <a:pt x="192361" y="301526"/>
                    </a:lnTo>
                    <a:lnTo>
                      <a:pt x="192361" y="271508"/>
                    </a:lnTo>
                    <a:close/>
                    <a:moveTo>
                      <a:pt x="362872" y="222622"/>
                    </a:moveTo>
                    <a:lnTo>
                      <a:pt x="180590" y="252927"/>
                    </a:lnTo>
                    <a:cubicBezTo>
                      <a:pt x="175695" y="253727"/>
                      <a:pt x="172135" y="257993"/>
                      <a:pt x="172135" y="262881"/>
                    </a:cubicBezTo>
                    <a:lnTo>
                      <a:pt x="172135" y="313448"/>
                    </a:lnTo>
                    <a:lnTo>
                      <a:pt x="172135" y="417427"/>
                    </a:lnTo>
                    <a:cubicBezTo>
                      <a:pt x="161365" y="409429"/>
                      <a:pt x="147214" y="404452"/>
                      <a:pt x="131638" y="404452"/>
                    </a:cubicBezTo>
                    <a:cubicBezTo>
                      <a:pt x="98083" y="404452"/>
                      <a:pt x="70848" y="427114"/>
                      <a:pt x="70848" y="455020"/>
                    </a:cubicBezTo>
                    <a:cubicBezTo>
                      <a:pt x="70848" y="482925"/>
                      <a:pt x="98083" y="505587"/>
                      <a:pt x="131638" y="505587"/>
                    </a:cubicBezTo>
                    <a:cubicBezTo>
                      <a:pt x="165104" y="505587"/>
                      <a:pt x="192339" y="482925"/>
                      <a:pt x="192339" y="455020"/>
                    </a:cubicBezTo>
                    <a:lnTo>
                      <a:pt x="192339" y="321980"/>
                    </a:lnTo>
                    <a:lnTo>
                      <a:pt x="354416" y="295052"/>
                    </a:lnTo>
                    <a:lnTo>
                      <a:pt x="354416" y="366860"/>
                    </a:lnTo>
                    <a:cubicBezTo>
                      <a:pt x="343647" y="358861"/>
                      <a:pt x="329495" y="353884"/>
                      <a:pt x="313919" y="353884"/>
                    </a:cubicBezTo>
                    <a:cubicBezTo>
                      <a:pt x="280364" y="353884"/>
                      <a:pt x="253129" y="376546"/>
                      <a:pt x="253129" y="404452"/>
                    </a:cubicBezTo>
                    <a:cubicBezTo>
                      <a:pt x="253129" y="432357"/>
                      <a:pt x="280364" y="455020"/>
                      <a:pt x="313919" y="455020"/>
                    </a:cubicBezTo>
                    <a:cubicBezTo>
                      <a:pt x="347385" y="455020"/>
                      <a:pt x="374620" y="432357"/>
                      <a:pt x="374620" y="404452"/>
                    </a:cubicBezTo>
                    <a:lnTo>
                      <a:pt x="374620" y="283143"/>
                    </a:lnTo>
                    <a:lnTo>
                      <a:pt x="374620" y="232576"/>
                    </a:lnTo>
                    <a:cubicBezTo>
                      <a:pt x="374620" y="229554"/>
                      <a:pt x="373374" y="226799"/>
                      <a:pt x="371060" y="224844"/>
                    </a:cubicBezTo>
                    <a:cubicBezTo>
                      <a:pt x="368835" y="222889"/>
                      <a:pt x="365809" y="222178"/>
                      <a:pt x="362872" y="222622"/>
                    </a:cubicBezTo>
                    <a:close/>
                    <a:moveTo>
                      <a:pt x="50644" y="80873"/>
                    </a:moveTo>
                    <a:lnTo>
                      <a:pt x="50644" y="121309"/>
                    </a:lnTo>
                    <a:lnTo>
                      <a:pt x="435410" y="121309"/>
                    </a:lnTo>
                    <a:lnTo>
                      <a:pt x="435410" y="80873"/>
                    </a:lnTo>
                    <a:lnTo>
                      <a:pt x="415206" y="80873"/>
                    </a:lnTo>
                    <a:lnTo>
                      <a:pt x="70848" y="80873"/>
                    </a:lnTo>
                    <a:close/>
                    <a:moveTo>
                      <a:pt x="70848" y="0"/>
                    </a:moveTo>
                    <a:lnTo>
                      <a:pt x="415206" y="0"/>
                    </a:lnTo>
                    <a:cubicBezTo>
                      <a:pt x="420725" y="0"/>
                      <a:pt x="425264" y="4533"/>
                      <a:pt x="425264" y="10132"/>
                    </a:cubicBezTo>
                    <a:lnTo>
                      <a:pt x="425264" y="60699"/>
                    </a:lnTo>
                    <a:lnTo>
                      <a:pt x="445557" y="60699"/>
                    </a:lnTo>
                    <a:cubicBezTo>
                      <a:pt x="451164" y="60699"/>
                      <a:pt x="455704" y="65232"/>
                      <a:pt x="455704" y="70742"/>
                    </a:cubicBezTo>
                    <a:lnTo>
                      <a:pt x="455704" y="121309"/>
                    </a:lnTo>
                    <a:lnTo>
                      <a:pt x="475908" y="121309"/>
                    </a:lnTo>
                    <a:cubicBezTo>
                      <a:pt x="481515" y="121309"/>
                      <a:pt x="486054" y="125842"/>
                      <a:pt x="486054" y="131440"/>
                    </a:cubicBezTo>
                    <a:lnTo>
                      <a:pt x="486054" y="596591"/>
                    </a:lnTo>
                    <a:cubicBezTo>
                      <a:pt x="486054" y="602190"/>
                      <a:pt x="481515" y="606722"/>
                      <a:pt x="475908" y="606722"/>
                    </a:cubicBezTo>
                    <a:lnTo>
                      <a:pt x="10058" y="606722"/>
                    </a:lnTo>
                    <a:cubicBezTo>
                      <a:pt x="4539" y="606722"/>
                      <a:pt x="0" y="602190"/>
                      <a:pt x="0" y="596591"/>
                    </a:cubicBezTo>
                    <a:lnTo>
                      <a:pt x="0" y="131440"/>
                    </a:lnTo>
                    <a:cubicBezTo>
                      <a:pt x="0" y="125842"/>
                      <a:pt x="4539" y="121309"/>
                      <a:pt x="10058" y="121309"/>
                    </a:cubicBezTo>
                    <a:lnTo>
                      <a:pt x="30351" y="121309"/>
                    </a:lnTo>
                    <a:lnTo>
                      <a:pt x="30351" y="70742"/>
                    </a:lnTo>
                    <a:cubicBezTo>
                      <a:pt x="30351" y="65232"/>
                      <a:pt x="34890" y="60699"/>
                      <a:pt x="40497" y="60699"/>
                    </a:cubicBezTo>
                    <a:lnTo>
                      <a:pt x="60701" y="60699"/>
                    </a:lnTo>
                    <a:lnTo>
                      <a:pt x="60701" y="10132"/>
                    </a:lnTo>
                    <a:cubicBezTo>
                      <a:pt x="60701" y="4533"/>
                      <a:pt x="65240" y="0"/>
                      <a:pt x="7084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文本框 146"/>
              <p:cNvSpPr txBox="1"/>
              <p:nvPr/>
            </p:nvSpPr>
            <p:spPr>
              <a:xfrm>
                <a:off x="401261" y="8296632"/>
                <a:ext cx="54037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rgbClr val="435E88"/>
                    </a:solidFill>
                    <a:latin typeface="思源黑体 CN Bold" panose="020B0800000000000000" pitchFamily="34" charset="-122"/>
                    <a:ea typeface="思源黑体 CN Bold" panose="020B0800000000000000" pitchFamily="34" charset="-122"/>
                  </a:rPr>
                  <a:t>音乐</a:t>
                </a:r>
                <a:endParaRPr lang="zh-CN" altLang="en-US" sz="1200" dirty="0">
                  <a:solidFill>
                    <a:srgbClr val="435E88"/>
                  </a:solidFill>
                  <a:latin typeface="思源黑体 CN Bold" panose="020B0800000000000000" pitchFamily="34" charset="-122"/>
                  <a:ea typeface="思源黑体 CN Bold" panose="020B0800000000000000" pitchFamily="34" charset="-122"/>
                </a:endParaRPr>
              </a:p>
            </p:txBody>
          </p:sp>
        </p:grpSp>
        <p:grpSp>
          <p:nvGrpSpPr>
            <p:cNvPr id="272" name="Group 135"/>
            <p:cNvGrpSpPr/>
            <p:nvPr/>
          </p:nvGrpSpPr>
          <p:grpSpPr>
            <a:xfrm>
              <a:off x="1291421" y="8609229"/>
              <a:ext cx="590907" cy="884558"/>
              <a:chOff x="378844" y="7689073"/>
              <a:chExt cx="590907" cy="884558"/>
            </a:xfrm>
          </p:grpSpPr>
          <p:sp>
            <p:nvSpPr>
              <p:cNvPr id="273" name="椭圆 272"/>
              <p:cNvSpPr/>
              <p:nvPr/>
            </p:nvSpPr>
            <p:spPr>
              <a:xfrm>
                <a:off x="378844" y="7689073"/>
                <a:ext cx="590907" cy="590907"/>
              </a:xfrm>
              <a:prstGeom prst="ellipse">
                <a:avLst/>
              </a:prstGeom>
              <a:solidFill>
                <a:srgbClr val="00A1E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74" name="book-with-bookmark_66127"/>
              <p:cNvSpPr>
                <a:spLocks noChangeAspect="1"/>
              </p:cNvSpPr>
              <p:nvPr/>
            </p:nvSpPr>
            <p:spPr bwMode="auto">
              <a:xfrm>
                <a:off x="471810" y="7837416"/>
                <a:ext cx="404972" cy="294218"/>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文本框 138"/>
              <p:cNvSpPr txBox="1"/>
              <p:nvPr/>
            </p:nvSpPr>
            <p:spPr>
              <a:xfrm>
                <a:off x="401261" y="8296632"/>
                <a:ext cx="54037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rgbClr val="435E88"/>
                    </a:solidFill>
                    <a:latin typeface="思源黑体 CN Bold" panose="020B0800000000000000" pitchFamily="34" charset="-122"/>
                    <a:ea typeface="思源黑体 CN Bold" panose="020B0800000000000000" pitchFamily="34" charset="-122"/>
                  </a:rPr>
                  <a:t>探索</a:t>
                </a:r>
                <a:endParaRPr lang="zh-CN" altLang="en-US" sz="1200" dirty="0">
                  <a:solidFill>
                    <a:srgbClr val="435E88"/>
                  </a:solidFill>
                  <a:latin typeface="思源黑体 CN Bold" panose="020B0800000000000000" pitchFamily="34" charset="-122"/>
                  <a:ea typeface="思源黑体 CN Bold" panose="020B0800000000000000" pitchFamily="34" charset="-122"/>
                </a:endParaRPr>
              </a:p>
            </p:txBody>
          </p:sp>
        </p:grpSp>
      </p:grpSp>
      <p:pic>
        <p:nvPicPr>
          <p:cNvPr id="279" name="图片 278"/>
          <p:cNvPicPr>
            <a:picLocks noChangeAspect="1"/>
          </p:cNvPicPr>
          <p:nvPr/>
        </p:nvPicPr>
        <p:blipFill>
          <a:blip r:embed="rId3" cstate="print">
            <a:extLst>
              <a:ext uri="{28A0092B-C50C-407E-A947-70E740481C1C}">
                <a14:useLocalDpi xmlns:a14="http://schemas.microsoft.com/office/drawing/2010/main" val="0"/>
              </a:ext>
            </a:extLst>
          </a:blip>
          <a:srcRect l="23436" t="17828" r="30032" b="12511"/>
          <a:stretch>
            <a:fillRect/>
          </a:stretch>
        </p:blipFill>
        <p:spPr>
          <a:xfrm>
            <a:off x="500944" y="630108"/>
            <a:ext cx="1243684" cy="1243684"/>
          </a:xfrm>
          <a:custGeom>
            <a:avLst/>
            <a:gdLst>
              <a:gd name="connsiteX0" fmla="*/ 621842 w 1243684"/>
              <a:gd name="connsiteY0" fmla="*/ 0 h 1243684"/>
              <a:gd name="connsiteX1" fmla="*/ 1243684 w 1243684"/>
              <a:gd name="connsiteY1" fmla="*/ 621842 h 1243684"/>
              <a:gd name="connsiteX2" fmla="*/ 621842 w 1243684"/>
              <a:gd name="connsiteY2" fmla="*/ 1243684 h 1243684"/>
              <a:gd name="connsiteX3" fmla="*/ 0 w 1243684"/>
              <a:gd name="connsiteY3" fmla="*/ 621842 h 1243684"/>
              <a:gd name="connsiteX4" fmla="*/ 621842 w 1243684"/>
              <a:gd name="connsiteY4" fmla="*/ 0 h 124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684" h="1243684">
                <a:moveTo>
                  <a:pt x="621842" y="0"/>
                </a:moveTo>
                <a:cubicBezTo>
                  <a:pt x="965276" y="0"/>
                  <a:pt x="1243684" y="278408"/>
                  <a:pt x="1243684" y="621842"/>
                </a:cubicBezTo>
                <a:cubicBezTo>
                  <a:pt x="1243684" y="965276"/>
                  <a:pt x="965276" y="1243684"/>
                  <a:pt x="621842" y="1243684"/>
                </a:cubicBezTo>
                <a:cubicBezTo>
                  <a:pt x="278408" y="1243684"/>
                  <a:pt x="0" y="965276"/>
                  <a:pt x="0" y="621842"/>
                </a:cubicBezTo>
                <a:cubicBezTo>
                  <a:pt x="0" y="278408"/>
                  <a:pt x="278408" y="0"/>
                  <a:pt x="621842" y="0"/>
                </a:cubicBezTo>
                <a:close/>
              </a:path>
            </a:pathLst>
          </a:custGeom>
        </p:spPr>
      </p:pic>
      <p:sp>
        <p:nvSpPr>
          <p:cNvPr id="280" name="文本框 279"/>
          <p:cNvSpPr txBox="1"/>
          <p:nvPr/>
        </p:nvSpPr>
        <p:spPr>
          <a:xfrm>
            <a:off x="336234" y="1993755"/>
            <a:ext cx="1627643" cy="461665"/>
          </a:xfrm>
          <a:prstGeom prst="rect">
            <a:avLst/>
          </a:prstGeom>
          <a:noFill/>
        </p:spPr>
        <p:txBody>
          <a:bodyPr wrap="square" rtlCol="0">
            <a:spAutoFit/>
          </a:bodyPr>
          <a:lstStyle/>
          <a:p>
            <a:pPr algn="ctr"/>
            <a:r>
              <a:rPr lang="zh-CN" altLang="en-US" sz="2400" b="1" dirty="0" smtClean="0">
                <a:solidFill>
                  <a:srgbClr val="435E88"/>
                </a:solidFill>
                <a:latin typeface="思源黑体 CN ExtraLight" panose="020B0200000000000000" pitchFamily="34" charset="-122"/>
                <a:ea typeface="思源黑体 CN ExtraLight" panose="020B0200000000000000" pitchFamily="34" charset="-122"/>
              </a:rPr>
              <a:t>字符演示</a:t>
            </a:r>
            <a:endParaRPr lang="zh-CN" altLang="en-US" sz="2400" b="1" dirty="0">
              <a:solidFill>
                <a:srgbClr val="435E88"/>
              </a:solidFill>
              <a:latin typeface="思源黑体 CN ExtraLight" panose="020B0200000000000000" pitchFamily="34" charset="-122"/>
              <a:ea typeface="思源黑体 CN ExtraLight" panose="020B0200000000000000" pitchFamily="34" charset="-122"/>
            </a:endParaRPr>
          </a:p>
        </p:txBody>
      </p:sp>
    </p:spTree>
    <p:extLst>
      <p:ext uri="{BB962C8B-B14F-4D97-AF65-F5344CB8AC3E}">
        <p14:creationId xmlns:p14="http://schemas.microsoft.com/office/powerpoint/2010/main" val="2136807239"/>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1076</Words>
  <Application>Microsoft Office PowerPoint</Application>
  <PresentationFormat>A4 纸张(210x297 毫米)</PresentationFormat>
  <Paragraphs>94</Paragraphs>
  <Slides>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vt:i4>
      </vt:variant>
    </vt:vector>
  </HeadingPairs>
  <TitlesOfParts>
    <vt:vector size="15" baseType="lpstr">
      <vt:lpstr>等线</vt:lpstr>
      <vt:lpstr>等线 Light</vt:lpstr>
      <vt:lpstr>思源黑体 CN Bold</vt:lpstr>
      <vt:lpstr>思源黑体 CN ExtraLight</vt:lpstr>
      <vt:lpstr>思源黑体 CN Heavy</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cp:revision>
  <dcterms:created xsi:type="dcterms:W3CDTF">2019-11-22T03:55:47Z</dcterms:created>
  <dcterms:modified xsi:type="dcterms:W3CDTF">2019-11-22T04:39:08Z</dcterms:modified>
</cp:coreProperties>
</file>